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6"/>
  </p:notesMasterIdLst>
  <p:handoutMasterIdLst>
    <p:handoutMasterId r:id="rId127"/>
  </p:handoutMasterIdLst>
  <p:sldIdLst>
    <p:sldId id="274" r:id="rId2"/>
    <p:sldId id="972" r:id="rId3"/>
    <p:sldId id="1112" r:id="rId4"/>
    <p:sldId id="944" r:id="rId5"/>
    <p:sldId id="951" r:id="rId6"/>
    <p:sldId id="952" r:id="rId7"/>
    <p:sldId id="1130" r:id="rId8"/>
    <p:sldId id="1131" r:id="rId9"/>
    <p:sldId id="1123" r:id="rId10"/>
    <p:sldId id="1132" r:id="rId11"/>
    <p:sldId id="967" r:id="rId12"/>
    <p:sldId id="397" r:id="rId13"/>
    <p:sldId id="1133" r:id="rId14"/>
    <p:sldId id="1113" r:id="rId15"/>
    <p:sldId id="965" r:id="rId16"/>
    <p:sldId id="950" r:id="rId17"/>
    <p:sldId id="1114" r:id="rId18"/>
    <p:sldId id="954" r:id="rId19"/>
    <p:sldId id="955" r:id="rId20"/>
    <p:sldId id="957" r:id="rId21"/>
    <p:sldId id="953" r:id="rId22"/>
    <p:sldId id="958" r:id="rId23"/>
    <p:sldId id="959" r:id="rId24"/>
    <p:sldId id="960" r:id="rId25"/>
    <p:sldId id="962" r:id="rId26"/>
    <p:sldId id="1115" r:id="rId27"/>
    <p:sldId id="963" r:id="rId28"/>
    <p:sldId id="964" r:id="rId29"/>
    <p:sldId id="980" r:id="rId30"/>
    <p:sldId id="977" r:id="rId31"/>
    <p:sldId id="976" r:id="rId32"/>
    <p:sldId id="975" r:id="rId33"/>
    <p:sldId id="1116" r:id="rId34"/>
    <p:sldId id="974" r:id="rId35"/>
    <p:sldId id="978" r:id="rId36"/>
    <p:sldId id="979" r:id="rId37"/>
    <p:sldId id="1117" r:id="rId38"/>
    <p:sldId id="973" r:id="rId39"/>
    <p:sldId id="1136" r:id="rId40"/>
    <p:sldId id="1139" r:id="rId41"/>
    <p:sldId id="982" r:id="rId42"/>
    <p:sldId id="945" r:id="rId43"/>
    <p:sldId id="1140" r:id="rId44"/>
    <p:sldId id="495" r:id="rId45"/>
    <p:sldId id="961" r:id="rId46"/>
    <p:sldId id="400" r:id="rId47"/>
    <p:sldId id="401" r:id="rId48"/>
    <p:sldId id="1141" r:id="rId49"/>
    <p:sldId id="1142" r:id="rId50"/>
    <p:sldId id="1129" r:id="rId51"/>
    <p:sldId id="1143" r:id="rId52"/>
    <p:sldId id="1144" r:id="rId53"/>
    <p:sldId id="1145" r:id="rId54"/>
    <p:sldId id="1322" r:id="rId55"/>
    <p:sldId id="1316" r:id="rId56"/>
    <p:sldId id="1323" r:id="rId57"/>
    <p:sldId id="1317" r:id="rId58"/>
    <p:sldId id="1324" r:id="rId59"/>
    <p:sldId id="1318" r:id="rId60"/>
    <p:sldId id="1325" r:id="rId61"/>
    <p:sldId id="1319" r:id="rId62"/>
    <p:sldId id="1326" r:id="rId63"/>
    <p:sldId id="1148" r:id="rId64"/>
    <p:sldId id="416" r:id="rId65"/>
    <p:sldId id="417" r:id="rId66"/>
    <p:sldId id="1328" r:id="rId67"/>
    <p:sldId id="1327" r:id="rId68"/>
    <p:sldId id="460" r:id="rId69"/>
    <p:sldId id="1329" r:id="rId70"/>
    <p:sldId id="1331" r:id="rId71"/>
    <p:sldId id="491" r:id="rId72"/>
    <p:sldId id="1330" r:id="rId73"/>
    <p:sldId id="1332" r:id="rId74"/>
    <p:sldId id="458" r:id="rId75"/>
    <p:sldId id="1333" r:id="rId76"/>
    <p:sldId id="1118" r:id="rId77"/>
    <p:sldId id="1124" r:id="rId78"/>
    <p:sldId id="947" r:id="rId79"/>
    <p:sldId id="1338" r:id="rId80"/>
    <p:sldId id="1339" r:id="rId81"/>
    <p:sldId id="1356" r:id="rId82"/>
    <p:sldId id="949" r:id="rId83"/>
    <p:sldId id="1341" r:id="rId84"/>
    <p:sldId id="1343" r:id="rId85"/>
    <p:sldId id="1357" r:id="rId86"/>
    <p:sldId id="1349" r:id="rId87"/>
    <p:sldId id="1358" r:id="rId88"/>
    <p:sldId id="1352" r:id="rId89"/>
    <p:sldId id="1359" r:id="rId90"/>
    <p:sldId id="1354" r:id="rId91"/>
    <p:sldId id="1360" r:id="rId92"/>
    <p:sldId id="1351" r:id="rId93"/>
    <p:sldId id="985" r:id="rId94"/>
    <p:sldId id="986" r:id="rId95"/>
    <p:sldId id="988" r:id="rId96"/>
    <p:sldId id="987" r:id="rId97"/>
    <p:sldId id="989" r:id="rId98"/>
    <p:sldId id="990" r:id="rId99"/>
    <p:sldId id="984" r:id="rId100"/>
    <p:sldId id="992" r:id="rId101"/>
    <p:sldId id="993" r:id="rId102"/>
    <p:sldId id="994" r:id="rId103"/>
    <p:sldId id="991" r:id="rId104"/>
    <p:sldId id="995" r:id="rId105"/>
    <p:sldId id="1365" r:id="rId106"/>
    <p:sldId id="1366" r:id="rId107"/>
    <p:sldId id="1367" r:id="rId108"/>
    <p:sldId id="1368" r:id="rId109"/>
    <p:sldId id="997" r:id="rId110"/>
    <p:sldId id="1362" r:id="rId111"/>
    <p:sldId id="1108" r:id="rId112"/>
    <p:sldId id="1363" r:id="rId113"/>
    <p:sldId id="1109" r:id="rId114"/>
    <p:sldId id="1364" r:id="rId115"/>
    <p:sldId id="1110" r:id="rId116"/>
    <p:sldId id="1004" r:id="rId117"/>
    <p:sldId id="1005" r:id="rId118"/>
    <p:sldId id="1006" r:id="rId119"/>
    <p:sldId id="444" r:id="rId120"/>
    <p:sldId id="1111" r:id="rId121"/>
    <p:sldId id="1125" r:id="rId122"/>
    <p:sldId id="1126" r:id="rId123"/>
    <p:sldId id="1127" r:id="rId124"/>
    <p:sldId id="1355" r:id="rId125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C2500-EFD0-42C1-BB91-34D97AB3283B}" v="176" dt="2022-06-24T20:27:15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4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ustomXml" Target="../customXml/item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5" Type="http://schemas.openxmlformats.org/officeDocument/2006/relationships/customXml" Target="../customXml/item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136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3E9C2500-EFD0-42C1-BB91-34D97AB3283B}"/>
    <pc:docChg chg="undo custSel modSld">
      <pc:chgData name="Biersach, David" userId="14a9feb0-85a7-4da4-be8a-c1e22b637acc" providerId="ADAL" clId="{3E9C2500-EFD0-42C1-BB91-34D97AB3283B}" dt="2022-06-24T20:27:15.522" v="247"/>
      <pc:docMkLst>
        <pc:docMk/>
      </pc:docMkLst>
      <pc:sldChg chg="addSp modSp mod modAnim">
        <pc:chgData name="Biersach, David" userId="14a9feb0-85a7-4da4-be8a-c1e22b637acc" providerId="ADAL" clId="{3E9C2500-EFD0-42C1-BB91-34D97AB3283B}" dt="2022-06-22T13:21:14.554" v="75"/>
        <pc:sldMkLst>
          <pc:docMk/>
          <pc:sldMk cId="658316033" sldId="946"/>
        </pc:sldMkLst>
        <pc:spChg chg="add mod">
          <ac:chgData name="Biersach, David" userId="14a9feb0-85a7-4da4-be8a-c1e22b637acc" providerId="ADAL" clId="{3E9C2500-EFD0-42C1-BB91-34D97AB3283B}" dt="2022-06-22T13:18:59.528" v="63" actId="208"/>
          <ac:spMkLst>
            <pc:docMk/>
            <pc:sldMk cId="658316033" sldId="946"/>
            <ac:spMk id="3" creationId="{7BB80B1D-FA41-C977-3733-C20F96BD5B73}"/>
          </ac:spMkLst>
        </pc:spChg>
        <pc:spChg chg="add mod">
          <ac:chgData name="Biersach, David" userId="14a9feb0-85a7-4da4-be8a-c1e22b637acc" providerId="ADAL" clId="{3E9C2500-EFD0-42C1-BB91-34D97AB3283B}" dt="2022-06-22T13:19:14.317" v="65" actId="1076"/>
          <ac:spMkLst>
            <pc:docMk/>
            <pc:sldMk cId="658316033" sldId="946"/>
            <ac:spMk id="22" creationId="{D41C89CB-35F8-B4A3-DBD3-4AE555D7317D}"/>
          </ac:spMkLst>
        </pc:sp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6" creationId="{EA7FE187-3E57-46FF-989A-697328BD4490}"/>
          </ac:cxnSpMkLst>
        </pc:cxn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8" creationId="{2CCD1A58-4A55-42D7-830B-F71228F272B4}"/>
          </ac:cxnSpMkLst>
        </pc:cxnChg>
      </pc:sldChg>
      <pc:sldChg chg="modSp mod">
        <pc:chgData name="Biersach, David" userId="14a9feb0-85a7-4da4-be8a-c1e22b637acc" providerId="ADAL" clId="{3E9C2500-EFD0-42C1-BB91-34D97AB3283B}" dt="2022-06-22T13:24:02.834" v="140" actId="1076"/>
        <pc:sldMkLst>
          <pc:docMk/>
          <pc:sldMk cId="374006464" sldId="947"/>
        </pc:sldMkLst>
        <pc:spChg chg="mod">
          <ac:chgData name="Biersach, David" userId="14a9feb0-85a7-4da4-be8a-c1e22b637acc" providerId="ADAL" clId="{3E9C2500-EFD0-42C1-BB91-34D97AB3283B}" dt="2022-06-22T13:24:02.834" v="140" actId="1076"/>
          <ac:spMkLst>
            <pc:docMk/>
            <pc:sldMk cId="374006464" sldId="947"/>
            <ac:spMk id="15" creationId="{416A3C56-D021-4910-9EC3-A16B1D5CB2EE}"/>
          </ac:spMkLst>
        </pc:spChg>
      </pc:sldChg>
      <pc:sldChg chg="modSp mod">
        <pc:chgData name="Biersach, David" userId="14a9feb0-85a7-4da4-be8a-c1e22b637acc" providerId="ADAL" clId="{3E9C2500-EFD0-42C1-BB91-34D97AB3283B}" dt="2022-06-21T19:40:31.029" v="27" actId="1076"/>
        <pc:sldMkLst>
          <pc:docMk/>
          <pc:sldMk cId="4208491714" sldId="950"/>
        </pc:sldMkLst>
        <pc:spChg chg="mod">
          <ac:chgData name="Biersach, David" userId="14a9feb0-85a7-4da4-be8a-c1e22b637acc" providerId="ADAL" clId="{3E9C2500-EFD0-42C1-BB91-34D97AB3283B}" dt="2022-06-21T19:40:31.029" v="27" actId="1076"/>
          <ac:spMkLst>
            <pc:docMk/>
            <pc:sldMk cId="4208491714" sldId="950"/>
            <ac:spMk id="3" creationId="{72320D8D-A77D-429D-8609-5C527B27B779}"/>
          </ac:spMkLst>
        </pc:spChg>
      </pc:sldChg>
      <pc:sldChg chg="addSp modSp mod modAnim">
        <pc:chgData name="Biersach, David" userId="14a9feb0-85a7-4da4-be8a-c1e22b637acc" providerId="ADAL" clId="{3E9C2500-EFD0-42C1-BB91-34D97AB3283B}" dt="2022-06-22T16:23:14.075" v="243"/>
        <pc:sldMkLst>
          <pc:docMk/>
          <pc:sldMk cId="680464415" sldId="985"/>
        </pc:sldMkLst>
        <pc:spChg chg="add mod">
          <ac:chgData name="Biersach, David" userId="14a9feb0-85a7-4da4-be8a-c1e22b637acc" providerId="ADAL" clId="{3E9C2500-EFD0-42C1-BB91-34D97AB3283B}" dt="2022-06-22T16:19:17.564" v="191" actId="1037"/>
          <ac:spMkLst>
            <pc:docMk/>
            <pc:sldMk cId="680464415" sldId="985"/>
            <ac:spMk id="5" creationId="{0DF78272-9A54-BB15-4773-01817AE01CEA}"/>
          </ac:spMkLst>
        </pc:spChg>
        <pc:spChg chg="mod">
          <ac:chgData name="Biersach, David" userId="14a9feb0-85a7-4da4-be8a-c1e22b637acc" providerId="ADAL" clId="{3E9C2500-EFD0-42C1-BB91-34D97AB3283B}" dt="2022-06-22T16:12:02.898" v="182" actId="6549"/>
          <ac:spMkLst>
            <pc:docMk/>
            <pc:sldMk cId="680464415" sldId="985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12:36.699" v="183"/>
          <ac:spMkLst>
            <pc:docMk/>
            <pc:sldMk cId="680464415" sldId="985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12:50.159" v="185"/>
          <ac:spMkLst>
            <pc:docMk/>
            <pc:sldMk cId="680464415" sldId="985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12:45.154" v="184"/>
          <ac:spMkLst>
            <pc:docMk/>
            <pc:sldMk cId="680464415" sldId="985"/>
            <ac:spMk id="12" creationId="{BE700CB3-B552-4945-9A16-C41768B4BAFD}"/>
          </ac:spMkLst>
        </pc:spChg>
        <pc:spChg chg="add mod">
          <ac:chgData name="Biersach, David" userId="14a9feb0-85a7-4da4-be8a-c1e22b637acc" providerId="ADAL" clId="{3E9C2500-EFD0-42C1-BB91-34D97AB3283B}" dt="2022-06-22T16:19:55.074" v="200" actId="14100"/>
          <ac:spMkLst>
            <pc:docMk/>
            <pc:sldMk cId="680464415" sldId="985"/>
            <ac:spMk id="25" creationId="{83127339-92EA-5713-067F-4BD43164923E}"/>
          </ac:spMkLst>
        </pc:spChg>
        <pc:spChg chg="add mod">
          <ac:chgData name="Biersach, David" userId="14a9feb0-85a7-4da4-be8a-c1e22b637acc" providerId="ADAL" clId="{3E9C2500-EFD0-42C1-BB91-34D97AB3283B}" dt="2022-06-22T16:20:17.968" v="206" actId="14100"/>
          <ac:spMkLst>
            <pc:docMk/>
            <pc:sldMk cId="680464415" sldId="985"/>
            <ac:spMk id="26" creationId="{781E7BAC-A331-EA84-844B-7E158DB7FE08}"/>
          </ac:spMkLst>
        </pc:spChg>
        <pc:spChg chg="add mod">
          <ac:chgData name="Biersach, David" userId="14a9feb0-85a7-4da4-be8a-c1e22b637acc" providerId="ADAL" clId="{3E9C2500-EFD0-42C1-BB91-34D97AB3283B}" dt="2022-06-22T16:21:17.999" v="236" actId="1035"/>
          <ac:spMkLst>
            <pc:docMk/>
            <pc:sldMk cId="680464415" sldId="985"/>
            <ac:spMk id="28" creationId="{2CDF5513-0CEE-743E-B30A-F53BF0FE4A8E}"/>
          </ac:spMkLst>
        </pc:spChg>
        <pc:cxnChg chg="mod">
          <ac:chgData name="Biersach, David" userId="14a9feb0-85a7-4da4-be8a-c1e22b637acc" providerId="ADAL" clId="{3E9C2500-EFD0-42C1-BB91-34D97AB3283B}" dt="2022-06-22T16:12:02.898" v="182" actId="6549"/>
          <ac:cxnSpMkLst>
            <pc:docMk/>
            <pc:sldMk cId="680464415" sldId="985"/>
            <ac:cxnSpMk id="27" creationId="{EBF72DB1-49CE-47BC-AB52-E1E1D3F6B764}"/>
          </ac:cxnSpMkLst>
        </pc:cxnChg>
      </pc:sldChg>
      <pc:sldChg chg="modSp mod">
        <pc:chgData name="Biersach, David" userId="14a9feb0-85a7-4da4-be8a-c1e22b637acc" providerId="ADAL" clId="{3E9C2500-EFD0-42C1-BB91-34D97AB3283B}" dt="2022-06-22T16:09:08.680" v="177"/>
        <pc:sldMkLst>
          <pc:docMk/>
          <pc:sldMk cId="2952331350" sldId="988"/>
        </pc:sldMkLst>
        <pc:spChg chg="mod">
          <ac:chgData name="Biersach, David" userId="14a9feb0-85a7-4da4-be8a-c1e22b637acc" providerId="ADAL" clId="{3E9C2500-EFD0-42C1-BB91-34D97AB3283B}" dt="2022-06-22T16:08:14.036" v="168" actId="6549"/>
          <ac:spMkLst>
            <pc:docMk/>
            <pc:sldMk cId="2952331350" sldId="988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09:03.193" v="174"/>
          <ac:spMkLst>
            <pc:docMk/>
            <pc:sldMk cId="2952331350" sldId="988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09:08.680" v="177"/>
          <ac:spMkLst>
            <pc:docMk/>
            <pc:sldMk cId="2952331350" sldId="988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08:59.640" v="173"/>
          <ac:spMkLst>
            <pc:docMk/>
            <pc:sldMk cId="2952331350" sldId="988"/>
            <ac:spMk id="12" creationId="{BE700CB3-B552-4945-9A16-C41768B4BAFD}"/>
          </ac:spMkLst>
        </pc:spChg>
        <pc:cxnChg chg="mod">
          <ac:chgData name="Biersach, David" userId="14a9feb0-85a7-4da4-be8a-c1e22b637acc" providerId="ADAL" clId="{3E9C2500-EFD0-42C1-BB91-34D97AB3283B}" dt="2022-06-22T16:09:07.053" v="176" actId="113"/>
          <ac:cxnSpMkLst>
            <pc:docMk/>
            <pc:sldMk cId="2952331350" sldId="988"/>
            <ac:cxnSpMk id="23" creationId="{5555E442-3233-4223-891A-17FB3A9E8C38}"/>
          </ac:cxnSpMkLst>
        </pc:cxnChg>
        <pc:cxnChg chg="mod">
          <ac:chgData name="Biersach, David" userId="14a9feb0-85a7-4da4-be8a-c1e22b637acc" providerId="ADAL" clId="{3E9C2500-EFD0-42C1-BB91-34D97AB3283B}" dt="2022-06-22T16:08:13.458" v="167" actId="6549"/>
          <ac:cxnSpMkLst>
            <pc:docMk/>
            <pc:sldMk cId="2952331350" sldId="988"/>
            <ac:cxnSpMk id="27" creationId="{EBF72DB1-49CE-47BC-AB52-E1E1D3F6B764}"/>
          </ac:cxnSpMkLst>
        </pc:cxnChg>
        <pc:cxnChg chg="mod">
          <ac:chgData name="Biersach, David" userId="14a9feb0-85a7-4da4-be8a-c1e22b637acc" providerId="ADAL" clId="{3E9C2500-EFD0-42C1-BB91-34D97AB3283B}" dt="2022-06-22T16:08:46.994" v="172" actId="20577"/>
          <ac:cxnSpMkLst>
            <pc:docMk/>
            <pc:sldMk cId="2952331350" sldId="988"/>
            <ac:cxnSpMk id="30" creationId="{D88A131A-2AE3-4E7F-83F5-8A9C320CC5DF}"/>
          </ac:cxnSpMkLst>
        </pc:cxnChg>
      </pc:sldChg>
      <pc:sldChg chg="modSp mod">
        <pc:chgData name="Biersach, David" userId="14a9feb0-85a7-4da4-be8a-c1e22b637acc" providerId="ADAL" clId="{3E9C2500-EFD0-42C1-BB91-34D97AB3283B}" dt="2022-06-22T13:54:32.510" v="163" actId="6549"/>
        <pc:sldMkLst>
          <pc:docMk/>
          <pc:sldMk cId="2225255452" sldId="1006"/>
        </pc:sldMkLst>
        <pc:spChg chg="mod">
          <ac:chgData name="Biersach, David" userId="14a9feb0-85a7-4da4-be8a-c1e22b637acc" providerId="ADAL" clId="{3E9C2500-EFD0-42C1-BB91-34D97AB3283B}" dt="2022-06-22T13:54:32.510" v="163" actId="6549"/>
          <ac:spMkLst>
            <pc:docMk/>
            <pc:sldMk cId="2225255452" sldId="1006"/>
            <ac:spMk id="5" creationId="{718D9F55-CDD9-4B21-A1D8-7A1F746951C6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19" creationId="{7A1F3AA0-B94F-44A6-82CB-85EB63C9F96D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0" creationId="{4E5C6245-ADF4-4AAD-8FCA-D5789923849F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22" creationId="{FC505004-CBCB-417E-9208-04D0F10B6257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3" creationId="{244634CB-4270-473E-94B8-86D19AD6E85A}"/>
          </ac:spMkLst>
        </pc:spChg>
      </pc:sldChg>
      <pc:sldChg chg="modSp mod">
        <pc:chgData name="Biersach, David" userId="14a9feb0-85a7-4da4-be8a-c1e22b637acc" providerId="ADAL" clId="{3E9C2500-EFD0-42C1-BB91-34D97AB3283B}" dt="2022-06-24T20:27:15.522" v="247"/>
        <pc:sldMkLst>
          <pc:docMk/>
          <pc:sldMk cId="3185347762" sldId="1009"/>
        </pc:sldMkLst>
        <pc:spChg chg="mod">
          <ac:chgData name="Biersach, David" userId="14a9feb0-85a7-4da4-be8a-c1e22b637acc" providerId="ADAL" clId="{3E9C2500-EFD0-42C1-BB91-34D97AB3283B}" dt="2022-06-24T20:27:15.522" v="247"/>
          <ac:spMkLst>
            <pc:docMk/>
            <pc:sldMk cId="3185347762" sldId="1009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3E9C2500-EFD0-42C1-BB91-34D97AB3283B}" dt="2022-06-21T19:51:28.085" v="52" actId="6549"/>
        <pc:sldMkLst>
          <pc:docMk/>
          <pc:sldMk cId="2286283347" sldId="1121"/>
        </pc:sldMkLst>
        <pc:spChg chg="mod">
          <ac:chgData name="Biersach, David" userId="14a9feb0-85a7-4da4-be8a-c1e22b637acc" providerId="ADAL" clId="{3E9C2500-EFD0-42C1-BB91-34D97AB3283B}" dt="2022-06-21T19:51:28.085" v="52" actId="6549"/>
          <ac:spMkLst>
            <pc:docMk/>
            <pc:sldMk cId="2286283347" sldId="1121"/>
            <ac:spMk id="3" creationId="{9B72E0DF-EA1E-2B29-FBAA-C77F1DA8F84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EC6BB-84CC-4255-977A-84CCCA04C56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C80614C5-9904-4F95-9017-793650C26D7F}">
      <dgm:prSet phldrT="[Text]"/>
      <dgm:spPr/>
      <dgm:t>
        <a:bodyPr/>
        <a:lstStyle/>
        <a:p>
          <a:r>
            <a:rPr lang="en-US" dirty="0"/>
            <a:t>Biology</a:t>
          </a:r>
        </a:p>
      </dgm:t>
    </dgm:pt>
    <dgm:pt modelId="{221CDC81-E4B5-40C6-8474-F89FE434FB67}" type="parTrans" cxnId="{5BDA9C60-0E34-4DE7-BE10-3D2188B3ECDA}">
      <dgm:prSet/>
      <dgm:spPr/>
      <dgm:t>
        <a:bodyPr/>
        <a:lstStyle/>
        <a:p>
          <a:endParaRPr lang="en-US"/>
        </a:p>
      </dgm:t>
    </dgm:pt>
    <dgm:pt modelId="{9CDE496C-C787-44AD-BAA3-609ED9919DAA}" type="sibTrans" cxnId="{5BDA9C60-0E34-4DE7-BE10-3D2188B3ECDA}">
      <dgm:prSet/>
      <dgm:spPr/>
      <dgm:t>
        <a:bodyPr/>
        <a:lstStyle/>
        <a:p>
          <a:endParaRPr lang="en-US"/>
        </a:p>
      </dgm:t>
    </dgm:pt>
    <dgm:pt modelId="{3E85A460-BC7B-4FD9-AEE2-9E795D248333}">
      <dgm:prSet phldrT="[Text]"/>
      <dgm:spPr/>
      <dgm:t>
        <a:bodyPr/>
        <a:lstStyle/>
        <a:p>
          <a:r>
            <a:rPr lang="en-US" dirty="0"/>
            <a:t>Chemistry</a:t>
          </a:r>
        </a:p>
      </dgm:t>
    </dgm:pt>
    <dgm:pt modelId="{CA899679-1E9D-41F9-BFAC-DF581959865E}" type="parTrans" cxnId="{7F36A6D3-D0EA-48C8-8C4A-CCCF5A99421B}">
      <dgm:prSet/>
      <dgm:spPr/>
      <dgm:t>
        <a:bodyPr/>
        <a:lstStyle/>
        <a:p>
          <a:endParaRPr lang="en-US"/>
        </a:p>
      </dgm:t>
    </dgm:pt>
    <dgm:pt modelId="{DDBAF3DD-E87A-49F5-A5F3-7FFC427E2E92}" type="sibTrans" cxnId="{7F36A6D3-D0EA-48C8-8C4A-CCCF5A99421B}">
      <dgm:prSet/>
      <dgm:spPr/>
      <dgm:t>
        <a:bodyPr/>
        <a:lstStyle/>
        <a:p>
          <a:endParaRPr lang="en-US"/>
        </a:p>
      </dgm:t>
    </dgm:pt>
    <dgm:pt modelId="{86BB73EC-BC5E-4DA5-B50A-A277B86451CD}">
      <dgm:prSet phldrT="[Text]" custT="1"/>
      <dgm:spPr/>
      <dgm:t>
        <a:bodyPr/>
        <a:lstStyle/>
        <a:p>
          <a:r>
            <a:rPr lang="en-US" sz="1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Physics</a:t>
          </a:r>
        </a:p>
      </dgm:t>
    </dgm:pt>
    <dgm:pt modelId="{6E3D9B7B-5B11-4A90-9925-1FA84CC06EAD}" type="parTrans" cxnId="{B3022DA5-D229-45B6-BFF8-C38A811866A0}">
      <dgm:prSet/>
      <dgm:spPr/>
      <dgm:t>
        <a:bodyPr/>
        <a:lstStyle/>
        <a:p>
          <a:endParaRPr lang="en-US"/>
        </a:p>
      </dgm:t>
    </dgm:pt>
    <dgm:pt modelId="{58FF506B-D7FA-466E-B1A0-61B0C76BED3A}" type="sibTrans" cxnId="{B3022DA5-D229-45B6-BFF8-C38A811866A0}">
      <dgm:prSet/>
      <dgm:spPr/>
      <dgm:t>
        <a:bodyPr/>
        <a:lstStyle/>
        <a:p>
          <a:endParaRPr lang="en-US"/>
        </a:p>
      </dgm:t>
    </dgm:pt>
    <dgm:pt modelId="{CB09E91F-A8FC-45E9-AC30-F3BA52F25647}">
      <dgm:prSet/>
      <dgm:spPr/>
      <dgm:t>
        <a:bodyPr/>
        <a:lstStyle/>
        <a:p>
          <a:r>
            <a:rPr lang="en-US" dirty="0"/>
            <a:t>Math</a:t>
          </a:r>
        </a:p>
      </dgm:t>
    </dgm:pt>
    <dgm:pt modelId="{2459A130-510B-4410-9385-22FC445838C7}" type="parTrans" cxnId="{452E81A1-4F6B-4421-8EBB-4295DBBCAF45}">
      <dgm:prSet/>
      <dgm:spPr/>
      <dgm:t>
        <a:bodyPr/>
        <a:lstStyle/>
        <a:p>
          <a:endParaRPr lang="en-US"/>
        </a:p>
      </dgm:t>
    </dgm:pt>
    <dgm:pt modelId="{B7AE32C1-E947-43E2-89C9-05C990693351}" type="sibTrans" cxnId="{452E81A1-4F6B-4421-8EBB-4295DBBCAF45}">
      <dgm:prSet/>
      <dgm:spPr/>
      <dgm:t>
        <a:bodyPr/>
        <a:lstStyle/>
        <a:p>
          <a:endParaRPr lang="en-US"/>
        </a:p>
      </dgm:t>
    </dgm:pt>
    <dgm:pt modelId="{6B26F8FE-CC55-453E-923C-D858AE443071}" type="pres">
      <dgm:prSet presAssocID="{5DAEC6BB-84CC-4255-977A-84CCCA04C56F}" presName="linearFlow" presStyleCnt="0">
        <dgm:presLayoutVars>
          <dgm:resizeHandles val="exact"/>
        </dgm:presLayoutVars>
      </dgm:prSet>
      <dgm:spPr/>
    </dgm:pt>
    <dgm:pt modelId="{37B077BA-B39C-41D1-8CCA-17980D7006AE}" type="pres">
      <dgm:prSet presAssocID="{C80614C5-9904-4F95-9017-793650C26D7F}" presName="node" presStyleLbl="node1" presStyleIdx="0" presStyleCnt="4">
        <dgm:presLayoutVars>
          <dgm:bulletEnabled val="1"/>
        </dgm:presLayoutVars>
      </dgm:prSet>
      <dgm:spPr/>
    </dgm:pt>
    <dgm:pt modelId="{E37806A4-D134-417B-832C-4578F97C6392}" type="pres">
      <dgm:prSet presAssocID="{9CDE496C-C787-44AD-BAA3-609ED9919DAA}" presName="sibTrans" presStyleLbl="sibTrans2D1" presStyleIdx="0" presStyleCnt="3"/>
      <dgm:spPr/>
    </dgm:pt>
    <dgm:pt modelId="{DAA68D0B-1029-417B-9C5F-50F24752AA7B}" type="pres">
      <dgm:prSet presAssocID="{9CDE496C-C787-44AD-BAA3-609ED9919DAA}" presName="connectorText" presStyleLbl="sibTrans2D1" presStyleIdx="0" presStyleCnt="3"/>
      <dgm:spPr/>
    </dgm:pt>
    <dgm:pt modelId="{3A7904FB-6E17-46AA-AC5F-B2D6ED8060D2}" type="pres">
      <dgm:prSet presAssocID="{3E85A460-BC7B-4FD9-AEE2-9E795D248333}" presName="node" presStyleLbl="node1" presStyleIdx="1" presStyleCnt="4">
        <dgm:presLayoutVars>
          <dgm:bulletEnabled val="1"/>
        </dgm:presLayoutVars>
      </dgm:prSet>
      <dgm:spPr/>
    </dgm:pt>
    <dgm:pt modelId="{17B933A6-3C62-4CB5-91F7-5BB0CC5E0DE6}" type="pres">
      <dgm:prSet presAssocID="{DDBAF3DD-E87A-49F5-A5F3-7FFC427E2E92}" presName="sibTrans" presStyleLbl="sibTrans2D1" presStyleIdx="1" presStyleCnt="3"/>
      <dgm:spPr/>
    </dgm:pt>
    <dgm:pt modelId="{9CC86A77-44A6-455F-B2B5-5504333CA329}" type="pres">
      <dgm:prSet presAssocID="{DDBAF3DD-E87A-49F5-A5F3-7FFC427E2E92}" presName="connectorText" presStyleLbl="sibTrans2D1" presStyleIdx="1" presStyleCnt="3"/>
      <dgm:spPr/>
    </dgm:pt>
    <dgm:pt modelId="{6A8CA3B9-53F0-4064-A0C2-60EDEAC69C50}" type="pres">
      <dgm:prSet presAssocID="{86BB73EC-BC5E-4DA5-B50A-A277B86451CD}" presName="node" presStyleLbl="node1" presStyleIdx="2" presStyleCnt="4">
        <dgm:presLayoutVars>
          <dgm:bulletEnabled val="1"/>
        </dgm:presLayoutVars>
      </dgm:prSet>
      <dgm:spPr/>
    </dgm:pt>
    <dgm:pt modelId="{43F63DD0-B419-4A4F-9070-C08E24209076}" type="pres">
      <dgm:prSet presAssocID="{58FF506B-D7FA-466E-B1A0-61B0C76BED3A}" presName="sibTrans" presStyleLbl="sibTrans2D1" presStyleIdx="2" presStyleCnt="3"/>
      <dgm:spPr/>
    </dgm:pt>
    <dgm:pt modelId="{0E4E441F-7472-49BA-A1B5-2CBF877A7899}" type="pres">
      <dgm:prSet presAssocID="{58FF506B-D7FA-466E-B1A0-61B0C76BED3A}" presName="connectorText" presStyleLbl="sibTrans2D1" presStyleIdx="2" presStyleCnt="3"/>
      <dgm:spPr/>
    </dgm:pt>
    <dgm:pt modelId="{C07C960A-79A4-46AA-8592-530144B586E3}" type="pres">
      <dgm:prSet presAssocID="{CB09E91F-A8FC-45E9-AC30-F3BA52F25647}" presName="node" presStyleLbl="node1" presStyleIdx="3" presStyleCnt="4">
        <dgm:presLayoutVars>
          <dgm:bulletEnabled val="1"/>
        </dgm:presLayoutVars>
      </dgm:prSet>
      <dgm:spPr/>
    </dgm:pt>
  </dgm:ptLst>
  <dgm:cxnLst>
    <dgm:cxn modelId="{84F3210A-C329-4195-9436-0112833F4AC1}" type="presOf" srcId="{DDBAF3DD-E87A-49F5-A5F3-7FFC427E2E92}" destId="{9CC86A77-44A6-455F-B2B5-5504333CA329}" srcOrd="1" destOrd="0" presId="urn:microsoft.com/office/officeart/2005/8/layout/process2"/>
    <dgm:cxn modelId="{5C740B31-3927-4260-8ADF-9056EEFD0E75}" type="presOf" srcId="{C80614C5-9904-4F95-9017-793650C26D7F}" destId="{37B077BA-B39C-41D1-8CCA-17980D7006AE}" srcOrd="0" destOrd="0" presId="urn:microsoft.com/office/officeart/2005/8/layout/process2"/>
    <dgm:cxn modelId="{4138C036-068E-4893-B1EA-507FBDA0588F}" type="presOf" srcId="{58FF506B-D7FA-466E-B1A0-61B0C76BED3A}" destId="{0E4E441F-7472-49BA-A1B5-2CBF877A7899}" srcOrd="1" destOrd="0" presId="urn:microsoft.com/office/officeart/2005/8/layout/process2"/>
    <dgm:cxn modelId="{2459265D-A921-4036-9703-2F090A46873C}" type="presOf" srcId="{9CDE496C-C787-44AD-BAA3-609ED9919DAA}" destId="{DAA68D0B-1029-417B-9C5F-50F24752AA7B}" srcOrd="1" destOrd="0" presId="urn:microsoft.com/office/officeart/2005/8/layout/process2"/>
    <dgm:cxn modelId="{5BDA9C60-0E34-4DE7-BE10-3D2188B3ECDA}" srcId="{5DAEC6BB-84CC-4255-977A-84CCCA04C56F}" destId="{C80614C5-9904-4F95-9017-793650C26D7F}" srcOrd="0" destOrd="0" parTransId="{221CDC81-E4B5-40C6-8474-F89FE434FB67}" sibTransId="{9CDE496C-C787-44AD-BAA3-609ED9919DAA}"/>
    <dgm:cxn modelId="{3EDD9270-1486-473E-94E7-086FCB0B5EB5}" type="presOf" srcId="{DDBAF3DD-E87A-49F5-A5F3-7FFC427E2E92}" destId="{17B933A6-3C62-4CB5-91F7-5BB0CC5E0DE6}" srcOrd="0" destOrd="0" presId="urn:microsoft.com/office/officeart/2005/8/layout/process2"/>
    <dgm:cxn modelId="{D0EF0A52-FF81-4A62-97C4-EF59ECC959C1}" type="presOf" srcId="{86BB73EC-BC5E-4DA5-B50A-A277B86451CD}" destId="{6A8CA3B9-53F0-4064-A0C2-60EDEAC69C50}" srcOrd="0" destOrd="0" presId="urn:microsoft.com/office/officeart/2005/8/layout/process2"/>
    <dgm:cxn modelId="{58EE788F-2983-4526-9AFA-8578A2BD5CE9}" type="presOf" srcId="{5DAEC6BB-84CC-4255-977A-84CCCA04C56F}" destId="{6B26F8FE-CC55-453E-923C-D858AE443071}" srcOrd="0" destOrd="0" presId="urn:microsoft.com/office/officeart/2005/8/layout/process2"/>
    <dgm:cxn modelId="{D3957F9D-8435-4301-BCFC-5C69DE7F446A}" type="presOf" srcId="{58FF506B-D7FA-466E-B1A0-61B0C76BED3A}" destId="{43F63DD0-B419-4A4F-9070-C08E24209076}" srcOrd="0" destOrd="0" presId="urn:microsoft.com/office/officeart/2005/8/layout/process2"/>
    <dgm:cxn modelId="{452E81A1-4F6B-4421-8EBB-4295DBBCAF45}" srcId="{5DAEC6BB-84CC-4255-977A-84CCCA04C56F}" destId="{CB09E91F-A8FC-45E9-AC30-F3BA52F25647}" srcOrd="3" destOrd="0" parTransId="{2459A130-510B-4410-9385-22FC445838C7}" sibTransId="{B7AE32C1-E947-43E2-89C9-05C990693351}"/>
    <dgm:cxn modelId="{B3022DA5-D229-45B6-BFF8-C38A811866A0}" srcId="{5DAEC6BB-84CC-4255-977A-84CCCA04C56F}" destId="{86BB73EC-BC5E-4DA5-B50A-A277B86451CD}" srcOrd="2" destOrd="0" parTransId="{6E3D9B7B-5B11-4A90-9925-1FA84CC06EAD}" sibTransId="{58FF506B-D7FA-466E-B1A0-61B0C76BED3A}"/>
    <dgm:cxn modelId="{72C048C4-9CBA-43B9-80B6-5F56B369F6EA}" type="presOf" srcId="{9CDE496C-C787-44AD-BAA3-609ED9919DAA}" destId="{E37806A4-D134-417B-832C-4578F97C6392}" srcOrd="0" destOrd="0" presId="urn:microsoft.com/office/officeart/2005/8/layout/process2"/>
    <dgm:cxn modelId="{7F36A6D3-D0EA-48C8-8C4A-CCCF5A99421B}" srcId="{5DAEC6BB-84CC-4255-977A-84CCCA04C56F}" destId="{3E85A460-BC7B-4FD9-AEE2-9E795D248333}" srcOrd="1" destOrd="0" parTransId="{CA899679-1E9D-41F9-BFAC-DF581959865E}" sibTransId="{DDBAF3DD-E87A-49F5-A5F3-7FFC427E2E92}"/>
    <dgm:cxn modelId="{901030D5-0209-4AA7-8B41-A8A69C967A9E}" type="presOf" srcId="{3E85A460-BC7B-4FD9-AEE2-9E795D248333}" destId="{3A7904FB-6E17-46AA-AC5F-B2D6ED8060D2}" srcOrd="0" destOrd="0" presId="urn:microsoft.com/office/officeart/2005/8/layout/process2"/>
    <dgm:cxn modelId="{721FD4DB-D5FA-4C7A-A224-1741722D46D5}" type="presOf" srcId="{CB09E91F-A8FC-45E9-AC30-F3BA52F25647}" destId="{C07C960A-79A4-46AA-8592-530144B586E3}" srcOrd="0" destOrd="0" presId="urn:microsoft.com/office/officeart/2005/8/layout/process2"/>
    <dgm:cxn modelId="{42255743-0B57-417F-97B6-0657124C3EA4}" type="presParOf" srcId="{6B26F8FE-CC55-453E-923C-D858AE443071}" destId="{37B077BA-B39C-41D1-8CCA-17980D7006AE}" srcOrd="0" destOrd="0" presId="urn:microsoft.com/office/officeart/2005/8/layout/process2"/>
    <dgm:cxn modelId="{13CAB6C4-51FF-48AA-90D6-A95B7E4687A1}" type="presParOf" srcId="{6B26F8FE-CC55-453E-923C-D858AE443071}" destId="{E37806A4-D134-417B-832C-4578F97C6392}" srcOrd="1" destOrd="0" presId="urn:microsoft.com/office/officeart/2005/8/layout/process2"/>
    <dgm:cxn modelId="{BD9C71D0-61C6-4A78-9695-FCDCEDA02710}" type="presParOf" srcId="{E37806A4-D134-417B-832C-4578F97C6392}" destId="{DAA68D0B-1029-417B-9C5F-50F24752AA7B}" srcOrd="0" destOrd="0" presId="urn:microsoft.com/office/officeart/2005/8/layout/process2"/>
    <dgm:cxn modelId="{F3530CCA-04C7-423B-9B69-0AF6B0E56A7C}" type="presParOf" srcId="{6B26F8FE-CC55-453E-923C-D858AE443071}" destId="{3A7904FB-6E17-46AA-AC5F-B2D6ED8060D2}" srcOrd="2" destOrd="0" presId="urn:microsoft.com/office/officeart/2005/8/layout/process2"/>
    <dgm:cxn modelId="{D828AB88-E2D4-4E01-8A17-21120E1A32D2}" type="presParOf" srcId="{6B26F8FE-CC55-453E-923C-D858AE443071}" destId="{17B933A6-3C62-4CB5-91F7-5BB0CC5E0DE6}" srcOrd="3" destOrd="0" presId="urn:microsoft.com/office/officeart/2005/8/layout/process2"/>
    <dgm:cxn modelId="{CDA7DC56-4CE9-4F0A-B2F9-EE08B1ADCEF3}" type="presParOf" srcId="{17B933A6-3C62-4CB5-91F7-5BB0CC5E0DE6}" destId="{9CC86A77-44A6-455F-B2B5-5504333CA329}" srcOrd="0" destOrd="0" presId="urn:microsoft.com/office/officeart/2005/8/layout/process2"/>
    <dgm:cxn modelId="{89DF31E6-2349-4CC2-B8A5-0F9849F180F0}" type="presParOf" srcId="{6B26F8FE-CC55-453E-923C-D858AE443071}" destId="{6A8CA3B9-53F0-4064-A0C2-60EDEAC69C50}" srcOrd="4" destOrd="0" presId="urn:microsoft.com/office/officeart/2005/8/layout/process2"/>
    <dgm:cxn modelId="{50035B48-0233-4003-8E9F-7EB0E8DEF06D}" type="presParOf" srcId="{6B26F8FE-CC55-453E-923C-D858AE443071}" destId="{43F63DD0-B419-4A4F-9070-C08E24209076}" srcOrd="5" destOrd="0" presId="urn:microsoft.com/office/officeart/2005/8/layout/process2"/>
    <dgm:cxn modelId="{B95391FA-3C41-457C-BC0E-B19096CEB5AE}" type="presParOf" srcId="{43F63DD0-B419-4A4F-9070-C08E24209076}" destId="{0E4E441F-7472-49BA-A1B5-2CBF877A7899}" srcOrd="0" destOrd="0" presId="urn:microsoft.com/office/officeart/2005/8/layout/process2"/>
    <dgm:cxn modelId="{A2E1DDB1-4685-4E46-8078-9E09350D9F43}" type="presParOf" srcId="{6B26F8FE-CC55-453E-923C-D858AE443071}" destId="{C07C960A-79A4-46AA-8592-530144B586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077BA-B39C-41D1-8CCA-17980D7006AE}">
      <dsp:nvSpPr>
        <dsp:cNvPr id="0" name=""/>
        <dsp:cNvSpPr/>
      </dsp:nvSpPr>
      <dsp:spPr>
        <a:xfrm>
          <a:off x="81833" y="1780"/>
          <a:ext cx="1192025" cy="662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Biology</a:t>
          </a:r>
        </a:p>
      </dsp:txBody>
      <dsp:txXfrm>
        <a:off x="101229" y="21176"/>
        <a:ext cx="1153233" cy="623444"/>
      </dsp:txXfrm>
    </dsp:sp>
    <dsp:sp modelId="{E37806A4-D134-417B-832C-4578F97C6392}">
      <dsp:nvSpPr>
        <dsp:cNvPr id="0" name=""/>
        <dsp:cNvSpPr/>
      </dsp:nvSpPr>
      <dsp:spPr>
        <a:xfrm rot="5400000">
          <a:off x="553676" y="680572"/>
          <a:ext cx="248338" cy="298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588444" y="705406"/>
        <a:ext cx="178804" cy="173837"/>
      </dsp:txXfrm>
    </dsp:sp>
    <dsp:sp modelId="{3A7904FB-6E17-46AA-AC5F-B2D6ED8060D2}">
      <dsp:nvSpPr>
        <dsp:cNvPr id="0" name=""/>
        <dsp:cNvSpPr/>
      </dsp:nvSpPr>
      <dsp:spPr>
        <a:xfrm>
          <a:off x="81833" y="995135"/>
          <a:ext cx="1192025" cy="662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Chemistry</a:t>
          </a:r>
        </a:p>
      </dsp:txBody>
      <dsp:txXfrm>
        <a:off x="101229" y="1014531"/>
        <a:ext cx="1153233" cy="623444"/>
      </dsp:txXfrm>
    </dsp:sp>
    <dsp:sp modelId="{17B933A6-3C62-4CB5-91F7-5BB0CC5E0DE6}">
      <dsp:nvSpPr>
        <dsp:cNvPr id="0" name=""/>
        <dsp:cNvSpPr/>
      </dsp:nvSpPr>
      <dsp:spPr>
        <a:xfrm rot="5400000">
          <a:off x="553676" y="1673927"/>
          <a:ext cx="248338" cy="298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588444" y="1698761"/>
        <a:ext cx="178804" cy="173837"/>
      </dsp:txXfrm>
    </dsp:sp>
    <dsp:sp modelId="{6A8CA3B9-53F0-4064-A0C2-60EDEAC69C50}">
      <dsp:nvSpPr>
        <dsp:cNvPr id="0" name=""/>
        <dsp:cNvSpPr/>
      </dsp:nvSpPr>
      <dsp:spPr>
        <a:xfrm>
          <a:off x="81833" y="1988490"/>
          <a:ext cx="1192025" cy="662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Physics</a:t>
          </a:r>
        </a:p>
      </dsp:txBody>
      <dsp:txXfrm>
        <a:off x="101229" y="2007886"/>
        <a:ext cx="1153233" cy="623444"/>
      </dsp:txXfrm>
    </dsp:sp>
    <dsp:sp modelId="{43F63DD0-B419-4A4F-9070-C08E24209076}">
      <dsp:nvSpPr>
        <dsp:cNvPr id="0" name=""/>
        <dsp:cNvSpPr/>
      </dsp:nvSpPr>
      <dsp:spPr>
        <a:xfrm rot="5400000">
          <a:off x="553676" y="2667282"/>
          <a:ext cx="248338" cy="2980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588444" y="2692116"/>
        <a:ext cx="178804" cy="173837"/>
      </dsp:txXfrm>
    </dsp:sp>
    <dsp:sp modelId="{C07C960A-79A4-46AA-8592-530144B586E3}">
      <dsp:nvSpPr>
        <dsp:cNvPr id="0" name=""/>
        <dsp:cNvSpPr/>
      </dsp:nvSpPr>
      <dsp:spPr>
        <a:xfrm>
          <a:off x="81833" y="2981845"/>
          <a:ext cx="1192025" cy="6622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Math</a:t>
          </a:r>
        </a:p>
      </dsp:txBody>
      <dsp:txXfrm>
        <a:off x="101229" y="3001241"/>
        <a:ext cx="1153233" cy="623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548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1378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9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640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138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92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34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7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23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5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32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235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8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7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8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1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3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6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2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3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2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5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9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6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7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4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5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48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0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9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8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25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18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73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693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738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868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031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6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410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9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13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268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89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785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120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592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86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48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39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188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5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285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36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977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380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70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40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143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6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097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92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6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1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260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770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967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386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951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65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790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71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52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6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16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940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277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053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863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3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0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711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146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9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3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2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0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49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19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41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04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585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216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86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56.png"/><Relationship Id="rId7" Type="http://schemas.openxmlformats.org/officeDocument/2006/relationships/image" Target="NUL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NULL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175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10.png"/><Relationship Id="rId7" Type="http://schemas.openxmlformats.org/officeDocument/2006/relationships/image" Target="NUL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620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13" Type="http://schemas.openxmlformats.org/officeDocument/2006/relationships/image" Target="../media/image1750.png"/><Relationship Id="rId3" Type="http://schemas.openxmlformats.org/officeDocument/2006/relationships/image" Target="../media/image1690.png"/><Relationship Id="rId7" Type="http://schemas.openxmlformats.org/officeDocument/2006/relationships/image" Target="../media/image1181.png"/><Relationship Id="rId12" Type="http://schemas.openxmlformats.org/officeDocument/2006/relationships/image" Target="../media/image17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76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720.png"/><Relationship Id="rId14" Type="http://schemas.openxmlformats.org/officeDocument/2006/relationships/image" Target="../media/image176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1.png"/><Relationship Id="rId4" Type="http://schemas.openxmlformats.org/officeDocument/2006/relationships/image" Target="../media/image3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80.png"/><Relationship Id="rId3" Type="http://schemas.openxmlformats.org/officeDocument/2006/relationships/image" Target="../media/image42.png"/><Relationship Id="rId7" Type="http://schemas.openxmlformats.org/officeDocument/2006/relationships/image" Target="../media/image321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1.png"/><Relationship Id="rId5" Type="http://schemas.openxmlformats.org/officeDocument/2006/relationships/image" Target="../media/image300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1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5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1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8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55.png"/><Relationship Id="rId5" Type="http://schemas.openxmlformats.org/officeDocument/2006/relationships/image" Target="../media/image661.png"/><Relationship Id="rId10" Type="http://schemas.openxmlformats.org/officeDocument/2006/relationships/image" Target="../media/image54.png"/><Relationship Id="rId4" Type="http://schemas.openxmlformats.org/officeDocument/2006/relationships/image" Target="../media/image651.png"/><Relationship Id="rId9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70.png"/><Relationship Id="rId4" Type="http://schemas.openxmlformats.org/officeDocument/2006/relationships/image" Target="../media/image461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1.png"/><Relationship Id="rId3" Type="http://schemas.openxmlformats.org/officeDocument/2006/relationships/image" Target="../media/image92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0" Type="http://schemas.openxmlformats.org/officeDocument/2006/relationships/image" Target="../media/image950.png"/><Relationship Id="rId4" Type="http://schemas.openxmlformats.org/officeDocument/2006/relationships/image" Target="../media/image930.png"/><Relationship Id="rId9" Type="http://schemas.openxmlformats.org/officeDocument/2006/relationships/image" Target="../media/image9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98.png"/><Relationship Id="rId3" Type="http://schemas.openxmlformats.org/officeDocument/2006/relationships/image" Target="../media/image800.png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0" Type="http://schemas.openxmlformats.org/officeDocument/2006/relationships/image" Target="../media/image155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00.png"/><Relationship Id="rId7" Type="http://schemas.openxmlformats.org/officeDocument/2006/relationships/image" Target="../media/image23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0.png"/><Relationship Id="rId5" Type="http://schemas.openxmlformats.org/officeDocument/2006/relationships/image" Target="../media/image220.png"/><Relationship Id="rId10" Type="http://schemas.openxmlformats.org/officeDocument/2006/relationships/image" Target="../media/image261.png"/><Relationship Id="rId4" Type="http://schemas.openxmlformats.org/officeDocument/2006/relationships/image" Target="../media/image210.png"/><Relationship Id="rId9" Type="http://schemas.openxmlformats.org/officeDocument/2006/relationships/image" Target="../media/image2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0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10.png"/><Relationship Id="rId4" Type="http://schemas.openxmlformats.org/officeDocument/2006/relationships/image" Target="../media/image13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1.png"/><Relationship Id="rId7" Type="http://schemas.openxmlformats.org/officeDocument/2006/relationships/image" Target="../media/image17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241.png"/><Relationship Id="rId10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2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1.png"/><Relationship Id="rId4" Type="http://schemas.openxmlformats.org/officeDocument/2006/relationships/image" Target="../media/image7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47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11" Type="http://schemas.openxmlformats.org/officeDocument/2006/relationships/image" Target="NULL"/><Relationship Id="rId5" Type="http://schemas.openxmlformats.org/officeDocument/2006/relationships/image" Target="../media/image1450.png"/><Relationship Id="rId10" Type="http://schemas.openxmlformats.org/officeDocument/2006/relationships/image" Target="NULL"/><Relationship Id="rId4" Type="http://schemas.openxmlformats.org/officeDocument/2006/relationships/image" Target="../media/image1440.png"/><Relationship Id="rId9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00.png"/><Relationship Id="rId3" Type="http://schemas.openxmlformats.org/officeDocument/2006/relationships/image" Target="../media/image15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54.png"/><Relationship Id="rId10" Type="http://schemas.openxmlformats.org/officeDocument/2006/relationships/image" Target="NULL"/><Relationship Id="rId4" Type="http://schemas.openxmlformats.org/officeDocument/2006/relationships/image" Target="../media/image153.png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12</a:t>
              </a:r>
            </a:p>
            <a:p>
              <a:pPr algn="ctr"/>
              <a:r>
                <a:rPr lang="en-US" dirty="0"/>
                <a:t>Classical</a:t>
              </a:r>
            </a:p>
            <a:p>
              <a:pPr algn="ctr"/>
              <a:r>
                <a:rPr lang="en-US" dirty="0"/>
                <a:t>Wave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461632-D097-02D7-C5C3-4F250164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43" y="1527670"/>
            <a:ext cx="6485714" cy="31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119315" y="3875293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D63C8B-9E5E-1FA9-4C6A-9207C68D3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27" y="4185366"/>
            <a:ext cx="3104762" cy="1904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131DBD-1ED5-0B64-F641-71B98D0384EB}"/>
                  </a:ext>
                </a:extLst>
              </p:cNvPr>
              <p:cNvSpPr txBox="1"/>
              <p:nvPr/>
            </p:nvSpPr>
            <p:spPr>
              <a:xfrm>
                <a:off x="2113613" y="4925061"/>
                <a:ext cx="25408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stores the </a:t>
                </a:r>
                <a:r>
                  <a:rPr lang="en-US" i="1" dirty="0">
                    <a:solidFill>
                      <a:srgbClr val="0070C0"/>
                    </a:solidFill>
                  </a:rPr>
                  <a:t>number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i="1" dirty="0">
                    <a:solidFill>
                      <a:srgbClr val="0070C0"/>
                    </a:solidFill>
                  </a:rPr>
                  <a:t>of iterations</a:t>
                </a:r>
                <a:r>
                  <a:rPr lang="en-US" dirty="0">
                    <a:solidFill>
                      <a:srgbClr val="0070C0"/>
                    </a:solidFill>
                  </a:rPr>
                  <a:t> Heron's method required to find the root within the desired epsilon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131DBD-1ED5-0B64-F641-71B98D038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13" y="4925061"/>
                <a:ext cx="2540833" cy="1477328"/>
              </a:xfrm>
              <a:prstGeom prst="rect">
                <a:avLst/>
              </a:prstGeom>
              <a:blipFill>
                <a:blip r:embed="rId5"/>
                <a:stretch>
                  <a:fillRect l="-2158" t="-2479" r="-3357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E25E651-DEB3-D906-6369-ABF2358171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54446" y="5663725"/>
            <a:ext cx="1528996" cy="54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4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Right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blipFill>
                <a:blip r:embed="rId5"/>
                <a:stretch>
                  <a:fillRect l="-1919" t="-1471" r="-191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5883478" cy="537519"/>
            <a:chOff x="2644878" y="3044427"/>
            <a:chExt cx="5883478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Left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919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79598-4B63-4374-AACF-4FEA0E894775}"/>
              </a:ext>
            </a:extLst>
          </p:cNvPr>
          <p:cNvSpPr/>
          <p:nvPr/>
        </p:nvSpPr>
        <p:spPr>
          <a:xfrm>
            <a:off x="211361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34" grpId="0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blipFill>
                <a:blip r:embed="rId5"/>
                <a:stretch>
                  <a:fillRect l="-178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6168291" cy="537519"/>
            <a:chOff x="2644878" y="3044427"/>
            <a:chExt cx="6168291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Prior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748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DB30ED2-C9EA-4A29-8E11-9B69B17312F2}"/>
              </a:ext>
            </a:extLst>
          </p:cNvPr>
          <p:cNvSpPr/>
          <p:nvPr/>
        </p:nvSpPr>
        <p:spPr>
          <a:xfrm>
            <a:off x="214359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15" grpId="0"/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/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/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/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/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/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/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blipFill>
                <a:blip r:embed="rId9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/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blipFill>
                <a:blip r:embed="rId10"/>
                <a:stretch>
                  <a:fillRect l="-35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/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7DBCA0-41C8-414B-8D4A-365BEBF0EAE2}"/>
              </a:ext>
            </a:extLst>
          </p:cNvPr>
          <p:cNvCxnSpPr/>
          <p:nvPr/>
        </p:nvCxnSpPr>
        <p:spPr>
          <a:xfrm>
            <a:off x="1328222" y="6496665"/>
            <a:ext cx="1002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/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blipFill>
                <a:blip r:embed="rId12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CEFE87-2E78-522B-9A5C-3615D814B7CE}"/>
              </a:ext>
            </a:extLst>
          </p:cNvPr>
          <p:cNvCxnSpPr>
            <a:stCxn id="14" idx="1"/>
            <a:endCxn id="16" idx="0"/>
          </p:cNvCxnSpPr>
          <p:nvPr/>
        </p:nvCxnSpPr>
        <p:spPr>
          <a:xfrm flipH="1">
            <a:off x="2027420" y="1889111"/>
            <a:ext cx="1433155" cy="531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CBDC76-85D2-E748-3C97-D12D8E126FF6}"/>
              </a:ext>
            </a:extLst>
          </p:cNvPr>
          <p:cNvCxnSpPr>
            <a:cxnSpLocks/>
            <a:stCxn id="47" idx="1"/>
            <a:endCxn id="16" idx="3"/>
          </p:cNvCxnSpPr>
          <p:nvPr/>
        </p:nvCxnSpPr>
        <p:spPr>
          <a:xfrm flipH="1">
            <a:off x="2726618" y="2698467"/>
            <a:ext cx="733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16" grpId="0"/>
      <p:bldP spid="7" grpId="0"/>
      <p:bldP spid="19" grpId="0"/>
      <p:bldP spid="9" grpId="0"/>
      <p:bldP spid="23" grpId="0"/>
      <p:bldP spid="17" grpId="0"/>
      <p:bldP spid="2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27E0A-2557-4BCD-8F23-4D2187B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6" y="5931612"/>
            <a:ext cx="6186289" cy="27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014E18-7911-4A7E-A305-4DCB7B51053A}"/>
              </a:ext>
            </a:extLst>
          </p:cNvPr>
          <p:cNvSpPr/>
          <p:nvPr/>
        </p:nvSpPr>
        <p:spPr>
          <a:xfrm>
            <a:off x="3657424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208E3-6333-4880-A3C1-8243391C7A61}"/>
              </a:ext>
            </a:extLst>
          </p:cNvPr>
          <p:cNvSpPr/>
          <p:nvPr/>
        </p:nvSpPr>
        <p:spPr>
          <a:xfrm>
            <a:off x="4198813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E866F-4445-4DD0-B35E-3C3DDBA1B615}"/>
              </a:ext>
            </a:extLst>
          </p:cNvPr>
          <p:cNvSpPr/>
          <p:nvPr/>
        </p:nvSpPr>
        <p:spPr>
          <a:xfrm>
            <a:off x="4740202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E87B-5D6B-476A-8789-EDDA0A9F6366}"/>
              </a:ext>
            </a:extLst>
          </p:cNvPr>
          <p:cNvSpPr/>
          <p:nvPr/>
        </p:nvSpPr>
        <p:spPr>
          <a:xfrm>
            <a:off x="5281591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7B14E-FE42-4B0B-8D15-2FD8F996090A}"/>
              </a:ext>
            </a:extLst>
          </p:cNvPr>
          <p:cNvSpPr/>
          <p:nvPr/>
        </p:nvSpPr>
        <p:spPr>
          <a:xfrm>
            <a:off x="5822978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3AA27-7684-4DEB-B1DD-D49CAD3D252C}"/>
              </a:ext>
            </a:extLst>
          </p:cNvPr>
          <p:cNvSpPr/>
          <p:nvPr/>
        </p:nvSpPr>
        <p:spPr>
          <a:xfrm>
            <a:off x="3657424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E393B-3CC0-449A-B089-B7019841564E}"/>
              </a:ext>
            </a:extLst>
          </p:cNvPr>
          <p:cNvSpPr/>
          <p:nvPr/>
        </p:nvSpPr>
        <p:spPr>
          <a:xfrm>
            <a:off x="4198813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16FEE-019C-4DDF-81B5-1F80DB05B2A5}"/>
              </a:ext>
            </a:extLst>
          </p:cNvPr>
          <p:cNvSpPr/>
          <p:nvPr/>
        </p:nvSpPr>
        <p:spPr>
          <a:xfrm>
            <a:off x="4740202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9AFAF-259D-4175-9554-2F2877202231}"/>
              </a:ext>
            </a:extLst>
          </p:cNvPr>
          <p:cNvSpPr/>
          <p:nvPr/>
        </p:nvSpPr>
        <p:spPr>
          <a:xfrm>
            <a:off x="5281591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8A07-A366-461F-891A-C542F54C3631}"/>
              </a:ext>
            </a:extLst>
          </p:cNvPr>
          <p:cNvSpPr/>
          <p:nvPr/>
        </p:nvSpPr>
        <p:spPr>
          <a:xfrm>
            <a:off x="5822978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FF316-0701-4322-99A4-2218F6D1DA67}"/>
              </a:ext>
            </a:extLst>
          </p:cNvPr>
          <p:cNvSpPr/>
          <p:nvPr/>
        </p:nvSpPr>
        <p:spPr>
          <a:xfrm>
            <a:off x="3657424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7DB15-61BB-4DB4-A31D-A72FA50BD2DC}"/>
              </a:ext>
            </a:extLst>
          </p:cNvPr>
          <p:cNvSpPr/>
          <p:nvPr/>
        </p:nvSpPr>
        <p:spPr>
          <a:xfrm>
            <a:off x="4198813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30C54-FB93-401C-95C7-543F36B8416F}"/>
              </a:ext>
            </a:extLst>
          </p:cNvPr>
          <p:cNvSpPr/>
          <p:nvPr/>
        </p:nvSpPr>
        <p:spPr>
          <a:xfrm>
            <a:off x="4740202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7CD44-6CD6-4713-B786-2E223827F8B9}"/>
              </a:ext>
            </a:extLst>
          </p:cNvPr>
          <p:cNvSpPr/>
          <p:nvPr/>
        </p:nvSpPr>
        <p:spPr>
          <a:xfrm>
            <a:off x="5281591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D5B0C-D702-43DC-8ABD-1D1776D7965C}"/>
              </a:ext>
            </a:extLst>
          </p:cNvPr>
          <p:cNvSpPr/>
          <p:nvPr/>
        </p:nvSpPr>
        <p:spPr>
          <a:xfrm>
            <a:off x="5822978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7765A-B337-44B4-A3EC-3E07C24C39C7}"/>
              </a:ext>
            </a:extLst>
          </p:cNvPr>
          <p:cNvSpPr txBox="1"/>
          <p:nvPr/>
        </p:nvSpPr>
        <p:spPr>
          <a:xfrm>
            <a:off x="375328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F158-B6B0-42B4-B849-48427B893E4E}"/>
              </a:ext>
            </a:extLst>
          </p:cNvPr>
          <p:cNvSpPr txBox="1"/>
          <p:nvPr/>
        </p:nvSpPr>
        <p:spPr>
          <a:xfrm>
            <a:off x="430573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A744-EBE2-4D16-B96C-7CC5C742345C}"/>
              </a:ext>
            </a:extLst>
          </p:cNvPr>
          <p:cNvSpPr txBox="1"/>
          <p:nvPr/>
        </p:nvSpPr>
        <p:spPr>
          <a:xfrm>
            <a:off x="4847128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19A9B-D320-46D4-8D1C-7379991C0935}"/>
              </a:ext>
            </a:extLst>
          </p:cNvPr>
          <p:cNvSpPr txBox="1"/>
          <p:nvPr/>
        </p:nvSpPr>
        <p:spPr>
          <a:xfrm>
            <a:off x="538421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A73A-C6C9-4220-A820-1B8554279BB5}"/>
              </a:ext>
            </a:extLst>
          </p:cNvPr>
          <p:cNvSpPr txBox="1"/>
          <p:nvPr/>
        </p:nvSpPr>
        <p:spPr>
          <a:xfrm>
            <a:off x="592990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/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ya_prior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blipFill>
                <a:blip r:embed="rId4"/>
                <a:stretch>
                  <a:fillRect l="-27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/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ya_current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blipFill>
                <a:blip r:embed="rId5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/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ya_next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blipFill>
                <a:blip r:embed="rId6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8B7406-A0C3-41CF-9E63-FB3DBAAD2A6F}"/>
              </a:ext>
            </a:extLst>
          </p:cNvPr>
          <p:cNvSpPr txBox="1"/>
          <p:nvPr/>
        </p:nvSpPr>
        <p:spPr>
          <a:xfrm>
            <a:off x="3657424" y="3146694"/>
            <a:ext cx="16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Location (x)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9CCA-A2FD-4257-883C-C4C0E856893A}"/>
              </a:ext>
            </a:extLst>
          </p:cNvPr>
          <p:cNvSpPr txBox="1"/>
          <p:nvPr/>
        </p:nvSpPr>
        <p:spPr>
          <a:xfrm rot="5400000">
            <a:off x="661095" y="4542939"/>
            <a:ext cx="11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Time (t)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/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Index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blipFill>
                <a:blip r:embed="rId7"/>
                <a:stretch>
                  <a:fillRect l="-2703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47F04E5-DCFE-4730-B7E2-A7DD1368DF48}"/>
              </a:ext>
            </a:extLst>
          </p:cNvPr>
          <p:cNvSpPr txBox="1"/>
          <p:nvPr/>
        </p:nvSpPr>
        <p:spPr>
          <a:xfrm>
            <a:off x="4260725" y="4543792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FC1B67-29A9-4FE7-8475-1E7FF163602B}"/>
              </a:ext>
            </a:extLst>
          </p:cNvPr>
          <p:cNvSpPr txBox="1"/>
          <p:nvPr/>
        </p:nvSpPr>
        <p:spPr>
          <a:xfrm>
            <a:off x="5339200" y="4542939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BD6133-FB5F-4917-B5A5-9D58AAACA8C0}"/>
              </a:ext>
            </a:extLst>
          </p:cNvPr>
          <p:cNvSpPr txBox="1"/>
          <p:nvPr/>
        </p:nvSpPr>
        <p:spPr>
          <a:xfrm>
            <a:off x="4802114" y="3992333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B0C5D-6319-41B0-9BC4-AB6BDC9B32C7}"/>
              </a:ext>
            </a:extLst>
          </p:cNvPr>
          <p:cNvSpPr txBox="1"/>
          <p:nvPr/>
        </p:nvSpPr>
        <p:spPr>
          <a:xfrm>
            <a:off x="4799886" y="5093545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/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blipFill>
                <a:blip r:embed="rId8"/>
                <a:stretch>
                  <a:fillRect l="-358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/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blipFill>
                <a:blip r:embed="rId9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/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/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blipFill>
                <a:blip r:embed="rId11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8CC6FC-4834-4805-8DAA-0CED9D0387FB}"/>
              </a:ext>
            </a:extLst>
          </p:cNvPr>
          <p:cNvSpPr txBox="1"/>
          <p:nvPr/>
        </p:nvSpPr>
        <p:spPr>
          <a:xfrm>
            <a:off x="4799886" y="4542939"/>
            <a:ext cx="333375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0D6BA-B327-4791-8B75-5957FE03F8E0}"/>
              </a:ext>
            </a:extLst>
          </p:cNvPr>
          <p:cNvSpPr/>
          <p:nvPr/>
        </p:nvSpPr>
        <p:spPr>
          <a:xfrm>
            <a:off x="3490053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3FE04A-02A3-4A35-954F-4D2B2FE136C4}"/>
              </a:ext>
            </a:extLst>
          </p:cNvPr>
          <p:cNvSpPr/>
          <p:nvPr/>
        </p:nvSpPr>
        <p:spPr>
          <a:xfrm>
            <a:off x="4763944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5E592-A674-4AAC-8CFC-B7D27F1CD138}"/>
              </a:ext>
            </a:extLst>
          </p:cNvPr>
          <p:cNvSpPr/>
          <p:nvPr/>
        </p:nvSpPr>
        <p:spPr>
          <a:xfrm>
            <a:off x="6019677" y="2584088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7C68D-E89E-4880-B2EB-153805B84784}"/>
              </a:ext>
            </a:extLst>
          </p:cNvPr>
          <p:cNvSpPr/>
          <p:nvPr/>
        </p:nvSpPr>
        <p:spPr>
          <a:xfrm>
            <a:off x="2216162" y="2581443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A8FDA-FF67-482E-9C1D-889295A28A61}"/>
              </a:ext>
            </a:extLst>
          </p:cNvPr>
          <p:cNvSpPr/>
          <p:nvPr/>
        </p:nvSpPr>
        <p:spPr>
          <a:xfrm>
            <a:off x="6946490" y="2665926"/>
            <a:ext cx="285725" cy="248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92250C-0832-4C9F-9777-BA149C66A6C9}"/>
              </a:ext>
            </a:extLst>
          </p:cNvPr>
          <p:cNvCxnSpPr>
            <a:cxnSpLocks/>
            <a:stCxn id="5" idx="3"/>
            <a:endCxn id="33" idx="3"/>
          </p:cNvCxnSpPr>
          <p:nvPr/>
        </p:nvCxnSpPr>
        <p:spPr>
          <a:xfrm>
            <a:off x="7232215" y="2790315"/>
            <a:ext cx="432930" cy="3279796"/>
          </a:xfrm>
          <a:prstGeom prst="bentConnector3">
            <a:avLst>
              <a:gd name="adj1" fmla="val 273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AC8442-EA4A-1256-FF48-311A7F5B0265}"/>
              </a:ext>
            </a:extLst>
          </p:cNvPr>
          <p:cNvCxnSpPr/>
          <p:nvPr/>
        </p:nvCxnSpPr>
        <p:spPr>
          <a:xfrm flipV="1">
            <a:off x="2524046" y="1632317"/>
            <a:ext cx="1382936" cy="34852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C3D098-33EE-9830-6AAC-4F4B16D160F3}"/>
              </a:ext>
            </a:extLst>
          </p:cNvPr>
          <p:cNvCxnSpPr>
            <a:cxnSpLocks/>
          </p:cNvCxnSpPr>
          <p:nvPr/>
        </p:nvCxnSpPr>
        <p:spPr>
          <a:xfrm flipV="1">
            <a:off x="4155660" y="1672350"/>
            <a:ext cx="150079" cy="31017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1D99ECD6-B42D-3C90-DEF4-DD7F3642E793}"/>
              </a:ext>
            </a:extLst>
          </p:cNvPr>
          <p:cNvSpPr/>
          <p:nvPr/>
        </p:nvSpPr>
        <p:spPr>
          <a:xfrm flipH="1">
            <a:off x="4692746" y="1279039"/>
            <a:ext cx="1382936" cy="37568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39" grpId="0"/>
      <p:bldP spid="45" grpId="0" animBg="1"/>
      <p:bldP spid="3" grpId="0" animBg="1"/>
      <p:bldP spid="3" grpId="1" animBg="1"/>
      <p:bldP spid="46" grpId="0" animBg="1"/>
      <p:bldP spid="46" grpId="1" animBg="1"/>
      <p:bldP spid="50" grpId="0" animBg="1"/>
      <p:bldP spid="50" grpId="1" animBg="1"/>
      <p:bldP spid="53" grpId="0" animBg="1"/>
      <p:bldP spid="53" grpId="1" animBg="1"/>
      <p:bldP spid="3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50C80-BEC6-AB8E-3EBF-A85B916F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76" y="1919476"/>
            <a:ext cx="5019048" cy="30190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CBC56F7-3A23-1D53-89AF-AABB6FCDAB6A}"/>
              </a:ext>
            </a:extLst>
          </p:cNvPr>
          <p:cNvGrpSpPr/>
          <p:nvPr/>
        </p:nvGrpSpPr>
        <p:grpSpPr>
          <a:xfrm>
            <a:off x="5936354" y="372024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38F06F-312D-F1BB-8766-661BD45A9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2D50FD-1BB9-3C59-EB32-607DA59DAAB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6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89E81E-4D51-F739-A2FA-37F9861D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809" y="1605504"/>
            <a:ext cx="3552381" cy="42666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E087366-6881-6402-7DCC-5715C089D378}"/>
              </a:ext>
            </a:extLst>
          </p:cNvPr>
          <p:cNvGrpSpPr/>
          <p:nvPr/>
        </p:nvGrpSpPr>
        <p:grpSpPr>
          <a:xfrm>
            <a:off x="4388862" y="184148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2CC6DA-529B-370E-019C-3136D1CF6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EE2C4-E306-0F91-B0A5-3911E75E11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21B639-4637-F96D-F5C4-E157010C7375}"/>
              </a:ext>
            </a:extLst>
          </p:cNvPr>
          <p:cNvGrpSpPr/>
          <p:nvPr/>
        </p:nvGrpSpPr>
        <p:grpSpPr>
          <a:xfrm>
            <a:off x="4689444" y="230112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172C94-B0AE-595C-3FC6-4D5DA0492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14988D-E5E8-BAD5-15C5-F2AA4CF6612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535373-302D-8C33-4342-A189E3284940}"/>
              </a:ext>
            </a:extLst>
          </p:cNvPr>
          <p:cNvGrpSpPr/>
          <p:nvPr/>
        </p:nvGrpSpPr>
        <p:grpSpPr>
          <a:xfrm>
            <a:off x="4039542" y="2760761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3B826B-B3E3-A742-1403-7EC12F5815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C75C84-7108-B1B9-E1BA-BE283AD693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DDA334-D3F8-CCA2-22B9-8A9AEDB2D995}"/>
              </a:ext>
            </a:extLst>
          </p:cNvPr>
          <p:cNvGrpSpPr/>
          <p:nvPr/>
        </p:nvGrpSpPr>
        <p:grpSpPr>
          <a:xfrm>
            <a:off x="5173099" y="3672398"/>
            <a:ext cx="878128" cy="369332"/>
            <a:chOff x="3647644" y="5409771"/>
            <a:chExt cx="878128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257165-5188-968E-9F0C-FD4A858689C5}"/>
                </a:ext>
              </a:extLst>
            </p:cNvPr>
            <p:cNvSpPr txBox="1"/>
            <p:nvPr/>
          </p:nvSpPr>
          <p:spPr>
            <a:xfrm>
              <a:off x="4142314" y="540977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D1DD352-81AB-1A01-FFDB-F03EC5A45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49467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FA2EEF-CB69-4A60-2E55-35A8C220CFBB}"/>
              </a:ext>
            </a:extLst>
          </p:cNvPr>
          <p:cNvGrpSpPr/>
          <p:nvPr/>
        </p:nvGrpSpPr>
        <p:grpSpPr>
          <a:xfrm>
            <a:off x="5482937" y="3895826"/>
            <a:ext cx="855457" cy="369332"/>
            <a:chOff x="3647644" y="5356391"/>
            <a:chExt cx="855457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74998B-BB72-4623-301D-CCA365EB1D14}"/>
                </a:ext>
              </a:extLst>
            </p:cNvPr>
            <p:cNvSpPr txBox="1"/>
            <p:nvPr/>
          </p:nvSpPr>
          <p:spPr>
            <a:xfrm>
              <a:off x="4119643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94BF1D-50B9-4EC3-C23C-C6B20E4614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471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85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39693-F616-CEB0-156B-F2CC91A400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00" y="1552605"/>
            <a:ext cx="6600000" cy="42666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9BE6A6-75AA-BCA7-28B3-24057260EC28}"/>
              </a:ext>
            </a:extLst>
          </p:cNvPr>
          <p:cNvGrpSpPr/>
          <p:nvPr/>
        </p:nvGrpSpPr>
        <p:grpSpPr>
          <a:xfrm>
            <a:off x="6669389" y="179832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EDE902D-99AF-A9D3-6951-758D01D6D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ED6511-41D6-C6B9-5891-FE205B43E0B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6C5F68-1F14-BF9D-A86A-CB0C8DC6696F}"/>
              </a:ext>
            </a:extLst>
          </p:cNvPr>
          <p:cNvGrpSpPr/>
          <p:nvPr/>
        </p:nvGrpSpPr>
        <p:grpSpPr>
          <a:xfrm>
            <a:off x="4379610" y="246737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5786C5-E396-8A6B-F23B-BAD08338B4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3705C2-EC01-11F2-3C1D-ACB12BAF6F7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FB4B70-F1E9-B09D-1778-70082ED1BD78}"/>
              </a:ext>
            </a:extLst>
          </p:cNvPr>
          <p:cNvGrpSpPr/>
          <p:nvPr/>
        </p:nvGrpSpPr>
        <p:grpSpPr>
          <a:xfrm>
            <a:off x="5684599" y="292814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442B46-70C9-9C81-C293-AD90FDFB708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C2F754F-61A6-DEB1-073A-3096094F7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8BFEB3AF-1ED6-1A06-54F6-F6CBC8064CF5}"/>
              </a:ext>
            </a:extLst>
          </p:cNvPr>
          <p:cNvSpPr/>
          <p:nvPr/>
        </p:nvSpPr>
        <p:spPr>
          <a:xfrm>
            <a:off x="5719011" y="2115505"/>
            <a:ext cx="2068462" cy="818535"/>
          </a:xfrm>
          <a:prstGeom prst="wedgeRectCallout">
            <a:avLst>
              <a:gd name="adj1" fmla="val -149941"/>
              <a:gd name="adj2" fmla="val 5972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429B2E-544C-A2D0-3548-C6A1D07D1C0D}"/>
              </a:ext>
            </a:extLst>
          </p:cNvPr>
          <p:cNvGrpSpPr/>
          <p:nvPr/>
        </p:nvGrpSpPr>
        <p:grpSpPr>
          <a:xfrm>
            <a:off x="3110029" y="3173263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9CF78E-BC10-8386-2080-D7B012E83D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1E655B8-EB86-79FD-24AE-5C8C82F1DF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6C4D6E-84FB-0F31-0EC9-A140E91E7944}"/>
              </a:ext>
            </a:extLst>
          </p:cNvPr>
          <p:cNvGrpSpPr/>
          <p:nvPr/>
        </p:nvGrpSpPr>
        <p:grpSpPr>
          <a:xfrm>
            <a:off x="6152856" y="339152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F14FE3-CEB5-8AC4-E0F4-AC228620269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1F376D8-C1E7-FC08-C6EF-DBF9F88C55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BC6EE9-EF15-F9B2-D10D-B4E8A740F6A6}"/>
              </a:ext>
            </a:extLst>
          </p:cNvPr>
          <p:cNvGrpSpPr/>
          <p:nvPr/>
        </p:nvGrpSpPr>
        <p:grpSpPr>
          <a:xfrm>
            <a:off x="4613872" y="361634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A13A65-C079-E627-BD64-B99BE6D311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CD3F74A-0E91-B931-3326-0E806348A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C671705-C584-B59B-22C5-E75E5F43A628}"/>
              </a:ext>
            </a:extLst>
          </p:cNvPr>
          <p:cNvSpPr/>
          <p:nvPr/>
        </p:nvSpPr>
        <p:spPr>
          <a:xfrm>
            <a:off x="2962354" y="3714513"/>
            <a:ext cx="711915" cy="2059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D5ABF8-B208-E8CA-2FF8-949EFA847A95}"/>
              </a:ext>
            </a:extLst>
          </p:cNvPr>
          <p:cNvGrpSpPr/>
          <p:nvPr/>
        </p:nvGrpSpPr>
        <p:grpSpPr>
          <a:xfrm>
            <a:off x="3996152" y="3838483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F9C7CB-73B6-1B80-1603-C79E2E2C3D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7014878-C4B9-0D59-8ABE-45A81E716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2BC9FD-DD23-856A-7B25-45A26E9925F3}"/>
              </a:ext>
            </a:extLst>
          </p:cNvPr>
          <p:cNvGrpSpPr/>
          <p:nvPr/>
        </p:nvGrpSpPr>
        <p:grpSpPr>
          <a:xfrm>
            <a:off x="7775541" y="4296787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B0875D-A83D-0314-FC30-65EABAC1BB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4D73DF7-46D3-B4D9-377F-9323426E7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8CFD9CE-653C-5CE0-1D1C-C12DA32C2FE0}"/>
              </a:ext>
            </a:extLst>
          </p:cNvPr>
          <p:cNvGrpSpPr/>
          <p:nvPr/>
        </p:nvGrpSpPr>
        <p:grpSpPr>
          <a:xfrm>
            <a:off x="3883832" y="5449217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2EE05B-D5AE-5348-2581-04C24C005B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1B10F-30D9-37C7-61F0-C2744A0DF5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0F7521B-0BBC-5D3C-527A-8197DDADA590}"/>
              </a:ext>
            </a:extLst>
          </p:cNvPr>
          <p:cNvSpPr/>
          <p:nvPr/>
        </p:nvSpPr>
        <p:spPr>
          <a:xfrm>
            <a:off x="3790911" y="4404155"/>
            <a:ext cx="1012070" cy="2059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7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  <p:bldP spid="4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AB9905-9C31-EBCD-5FEA-A4E4802612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64" y="1347907"/>
            <a:ext cx="6335872" cy="53735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F63CB0-3A60-E649-65E5-4D39A112364D}"/>
              </a:ext>
            </a:extLst>
          </p:cNvPr>
          <p:cNvGrpSpPr/>
          <p:nvPr/>
        </p:nvGrpSpPr>
        <p:grpSpPr>
          <a:xfrm>
            <a:off x="3654065" y="1283915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D7D910-54AD-7C5A-7A48-308B297E6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D25A4-1427-8AC1-42F0-B201113000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DF097F-BE3F-2AC0-1DA1-FF5A89731211}"/>
              </a:ext>
            </a:extLst>
          </p:cNvPr>
          <p:cNvGrpSpPr/>
          <p:nvPr/>
        </p:nvGrpSpPr>
        <p:grpSpPr>
          <a:xfrm>
            <a:off x="5654901" y="1681448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644B8F-1315-F245-83C0-2A08D339B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0D87B0-8951-05D3-4645-1F8983CF773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FB06E7-BB46-3800-F734-4C2291913501}"/>
              </a:ext>
            </a:extLst>
          </p:cNvPr>
          <p:cNvGrpSpPr/>
          <p:nvPr/>
        </p:nvGrpSpPr>
        <p:grpSpPr>
          <a:xfrm>
            <a:off x="2726525" y="1896342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F3E809-C8F3-5FF6-D7A6-5AD4E53FD0A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C350223-381D-0F4E-504D-A79547AEC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CED2FC-0E72-8883-0D9B-37DA5C084B25}"/>
              </a:ext>
            </a:extLst>
          </p:cNvPr>
          <p:cNvGrpSpPr/>
          <p:nvPr/>
        </p:nvGrpSpPr>
        <p:grpSpPr>
          <a:xfrm>
            <a:off x="2839228" y="2099658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CAD998-39B2-A9A9-6D33-C25A17F9ECC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1E98233-9392-1967-DA29-1033E487B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A078C1-FD7E-87D9-5EED-664A14A62C02}"/>
              </a:ext>
            </a:extLst>
          </p:cNvPr>
          <p:cNvGrpSpPr/>
          <p:nvPr/>
        </p:nvGrpSpPr>
        <p:grpSpPr>
          <a:xfrm>
            <a:off x="3307917" y="2302974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305755-24E8-25C9-8CC8-6026180D6FB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A14DF12-AD09-8940-9C73-E4722BF81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B89781E-DCCE-948A-E712-74EA80FE8B2F}"/>
              </a:ext>
            </a:extLst>
          </p:cNvPr>
          <p:cNvGrpSpPr/>
          <p:nvPr/>
        </p:nvGrpSpPr>
        <p:grpSpPr>
          <a:xfrm>
            <a:off x="2981794" y="250075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568B34-E8C5-DEEF-1515-E08F6ACFFF9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10766CA-8DF8-BF6D-2E78-0CF890B2D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7AB5643-EB12-FA26-8743-436FB3C0ECEE}"/>
              </a:ext>
            </a:extLst>
          </p:cNvPr>
          <p:cNvSpPr txBox="1"/>
          <p:nvPr/>
        </p:nvSpPr>
        <p:spPr>
          <a:xfrm>
            <a:off x="4450382" y="2044871"/>
            <a:ext cx="2510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When yield is called, the next time the function is called,</a:t>
            </a:r>
          </a:p>
          <a:p>
            <a:pPr algn="ctr"/>
            <a:r>
              <a:rPr lang="en-US" sz="1400" dirty="0">
                <a:solidFill>
                  <a:srgbClr val="FFFF00"/>
                </a:solidFill>
              </a:rPr>
              <a:t>it will start at the line immediately </a:t>
            </a:r>
            <a:r>
              <a:rPr lang="en-US" sz="1400" i="1" dirty="0">
                <a:solidFill>
                  <a:srgbClr val="FFFF00"/>
                </a:solidFill>
              </a:rPr>
              <a:t>following</a:t>
            </a:r>
            <a:r>
              <a:rPr lang="en-US" sz="1400" dirty="0">
                <a:solidFill>
                  <a:srgbClr val="FFFF00"/>
                </a:solidFill>
              </a:rPr>
              <a:t> the yield, </a:t>
            </a:r>
            <a:r>
              <a:rPr lang="en-US" sz="1400" u="sng" dirty="0">
                <a:solidFill>
                  <a:srgbClr val="FFFF00"/>
                </a:solidFill>
              </a:rPr>
              <a:t>not</a:t>
            </a:r>
            <a:r>
              <a:rPr lang="en-US" sz="1400" dirty="0">
                <a:solidFill>
                  <a:srgbClr val="FFFF00"/>
                </a:solidFill>
              </a:rPr>
              <a:t> at the start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304845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AB9905-9C31-EBCD-5FEA-A4E4802612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064" y="1347907"/>
            <a:ext cx="6335872" cy="537356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F865D56-DFF5-5D94-D616-C4F9CF6D3ACA}"/>
              </a:ext>
            </a:extLst>
          </p:cNvPr>
          <p:cNvGrpSpPr/>
          <p:nvPr/>
        </p:nvGrpSpPr>
        <p:grpSpPr>
          <a:xfrm>
            <a:off x="3442540" y="3121649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F2C9744-9A66-E3E6-6362-F0D1EB7F0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96FAC0-ABE1-CD88-FD99-D22DE6384DD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60723E-833D-45C4-128C-40F7FDBC053B}"/>
              </a:ext>
            </a:extLst>
          </p:cNvPr>
          <p:cNvSpPr txBox="1"/>
          <p:nvPr/>
        </p:nvSpPr>
        <p:spPr>
          <a:xfrm>
            <a:off x="4572000" y="2291202"/>
            <a:ext cx="28716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Because the string is tied to the wall at the far left and right sides, it cannot have a vertical displacement at those locations. These are the </a:t>
            </a:r>
            <a:r>
              <a:rPr lang="en-US" sz="1400" b="1" dirty="0">
                <a:solidFill>
                  <a:srgbClr val="FFFF00"/>
                </a:solidFill>
              </a:rPr>
              <a:t>boundary conditions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4B0C11-BFCF-5293-5910-88EEA3DE96A7}"/>
              </a:ext>
            </a:extLst>
          </p:cNvPr>
          <p:cNvGrpSpPr/>
          <p:nvPr/>
        </p:nvGrpSpPr>
        <p:grpSpPr>
          <a:xfrm>
            <a:off x="4765019" y="3780699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C6D08C8-873D-7A47-52A9-86E84BEBA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F1A2B-4F20-B1CA-A2E6-CA19F502C69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0BE65F-DF18-7682-23B6-E1E73BA5B9EC}"/>
              </a:ext>
            </a:extLst>
          </p:cNvPr>
          <p:cNvGrpSpPr/>
          <p:nvPr/>
        </p:nvGrpSpPr>
        <p:grpSpPr>
          <a:xfrm>
            <a:off x="7659355" y="4546777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12B447-B6A3-007D-4E81-A0A2A529954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A049D6-6F0C-A466-2F14-27E18C683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9C61CB4-5B2F-EAA9-8B7D-03D2D54D8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42" y="1472080"/>
            <a:ext cx="7028717" cy="5248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2A0A25-84E6-A00D-A03D-8BAE1B7529DE}"/>
              </a:ext>
            </a:extLst>
          </p:cNvPr>
          <p:cNvGrpSpPr/>
          <p:nvPr/>
        </p:nvGrpSpPr>
        <p:grpSpPr>
          <a:xfrm>
            <a:off x="4476977" y="4968553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BBC3CD-62F9-3C54-0DF4-67DDC4D5B5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DB2DB88-4F27-6B4C-946F-5260577FB6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3496B-9B27-7D37-E09A-135AC8151464}"/>
              </a:ext>
            </a:extLst>
          </p:cNvPr>
          <p:cNvGrpSpPr/>
          <p:nvPr/>
        </p:nvGrpSpPr>
        <p:grpSpPr>
          <a:xfrm>
            <a:off x="4391685" y="5366386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2BDF56-34C6-AE00-94B6-E1A86C3AD06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D60A24-85BB-37E7-18A8-05C0B0754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D0F4919-C682-776E-1BA6-1CA4AF08C6CE}"/>
              </a:ext>
            </a:extLst>
          </p:cNvPr>
          <p:cNvGrpSpPr/>
          <p:nvPr/>
        </p:nvGrpSpPr>
        <p:grpSpPr>
          <a:xfrm>
            <a:off x="4287155" y="597946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49F433-841E-9CE6-5FE2-6E036DA973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13E5CB-5EA1-37ED-F06D-8AF97C2B7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B750FC-4A54-6631-5AFC-9BD7AEB50F9D}"/>
              </a:ext>
            </a:extLst>
          </p:cNvPr>
          <p:cNvGrpSpPr/>
          <p:nvPr/>
        </p:nvGrpSpPr>
        <p:grpSpPr>
          <a:xfrm>
            <a:off x="3034459" y="6379022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C23B51-7AA3-6186-464D-7EADEE870D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A6993EA-402B-B2B1-396C-4DE91834F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AF7F5D-275B-1142-5AFD-1752CD48B8DC}"/>
              </a:ext>
            </a:extLst>
          </p:cNvPr>
          <p:cNvGrpSpPr/>
          <p:nvPr/>
        </p:nvGrpSpPr>
        <p:grpSpPr>
          <a:xfrm>
            <a:off x="4328739" y="5563398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FA9CA79-2FE7-8A34-9978-A85FE9EC48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772C1DB-47DA-5F7C-408D-988C3D732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96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869E3-54C1-4D21-B305-3546A74D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5359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629A079A-1748-4271-849A-84A76DA687B9}"/>
              </a:ext>
            </a:extLst>
          </p:cNvPr>
          <p:cNvSpPr/>
          <p:nvPr/>
        </p:nvSpPr>
        <p:spPr>
          <a:xfrm>
            <a:off x="4389488" y="2626668"/>
            <a:ext cx="2068462" cy="818535"/>
          </a:xfrm>
          <a:prstGeom prst="wedgeRectCallout">
            <a:avLst>
              <a:gd name="adj1" fmla="val -72488"/>
              <a:gd name="adj2" fmla="val -675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</p:spTree>
    <p:extLst>
      <p:ext uri="{BB962C8B-B14F-4D97-AF65-F5344CB8AC3E}">
        <p14:creationId xmlns:p14="http://schemas.microsoft.com/office/powerpoint/2010/main" val="5322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3B92A4-B9D6-78BE-C0F7-286B39BE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7" y="1291378"/>
            <a:ext cx="8425106" cy="3693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/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5919634" y="1788650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2093937" y="439080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2093937" y="4709913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9F132F-596B-4291-95B9-530B0788A41E}"/>
              </a:ext>
            </a:extLst>
          </p:cNvPr>
          <p:cNvSpPr/>
          <p:nvPr/>
        </p:nvSpPr>
        <p:spPr>
          <a:xfrm>
            <a:off x="533423" y="4483895"/>
            <a:ext cx="265471" cy="1784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/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6F38A8-B12C-4155-8F46-8727744AB76B}"/>
              </a:ext>
            </a:extLst>
          </p:cNvPr>
          <p:cNvSpPr/>
          <p:nvPr/>
        </p:nvSpPr>
        <p:spPr>
          <a:xfrm>
            <a:off x="7494145" y="2255961"/>
            <a:ext cx="147483" cy="146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978952-5A0B-4155-83C8-B65CAB72E747}"/>
              </a:ext>
            </a:extLst>
          </p:cNvPr>
          <p:cNvCxnSpPr>
            <a:cxnSpLocks/>
            <a:stCxn id="7" idx="3"/>
            <a:endCxn id="38" idx="0"/>
          </p:cNvCxnSpPr>
          <p:nvPr/>
        </p:nvCxnSpPr>
        <p:spPr>
          <a:xfrm flipH="1">
            <a:off x="5668532" y="2329145"/>
            <a:ext cx="1973096" cy="836834"/>
          </a:xfrm>
          <a:prstGeom prst="bentConnector4">
            <a:avLst>
              <a:gd name="adj1" fmla="val -11586"/>
              <a:gd name="adj2" fmla="val 5437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7045BCD-2328-93FB-69E3-9D4CF0FBC522}"/>
              </a:ext>
            </a:extLst>
          </p:cNvPr>
          <p:cNvSpPr/>
          <p:nvPr/>
        </p:nvSpPr>
        <p:spPr>
          <a:xfrm>
            <a:off x="340694" y="1288143"/>
            <a:ext cx="470105" cy="1984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6ACDD-33DF-D195-9934-971407306A61}"/>
              </a:ext>
            </a:extLst>
          </p:cNvPr>
          <p:cNvSpPr/>
          <p:nvPr/>
        </p:nvSpPr>
        <p:spPr>
          <a:xfrm>
            <a:off x="533423" y="4805341"/>
            <a:ext cx="265471" cy="1784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6D7FF-C6BE-8BF9-E3A4-562FECBC20D0}"/>
              </a:ext>
            </a:extLst>
          </p:cNvPr>
          <p:cNvSpPr txBox="1"/>
          <p:nvPr/>
        </p:nvSpPr>
        <p:spPr>
          <a:xfrm>
            <a:off x="3040437" y="4642693"/>
            <a:ext cx="420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</a:rPr>
              <a:t>Heron's Method Converges Much Faster!</a:t>
            </a:r>
          </a:p>
        </p:txBody>
      </p:sp>
    </p:spTree>
    <p:extLst>
      <p:ext uri="{BB962C8B-B14F-4D97-AF65-F5344CB8AC3E}">
        <p14:creationId xmlns:p14="http://schemas.microsoft.com/office/powerpoint/2010/main" val="42131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38" grpId="0" animBg="1"/>
      <p:bldP spid="3" grpId="0" animBg="1"/>
      <p:bldP spid="13" grpId="0" animBg="1"/>
      <p:bldP spid="2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563B75-C3DB-C7BD-B8B6-2043372281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76" y="1919476"/>
            <a:ext cx="5019048" cy="30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B49C70-BC20-3337-4009-542DF5F95F18}"/>
              </a:ext>
            </a:extLst>
          </p:cNvPr>
          <p:cNvGrpSpPr/>
          <p:nvPr/>
        </p:nvGrpSpPr>
        <p:grpSpPr>
          <a:xfrm>
            <a:off x="1420312" y="3957455"/>
            <a:ext cx="1076632" cy="369332"/>
            <a:chOff x="4584904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98E3B4-B1EF-EE49-A18F-0DF8F4449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0704EB-23EC-A73A-492A-2DA555905A01}"/>
                </a:ext>
              </a:extLst>
            </p:cNvPr>
            <p:cNvSpPr txBox="1"/>
            <p:nvPr/>
          </p:nvSpPr>
          <p:spPr>
            <a:xfrm>
              <a:off x="458490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27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CC275-7270-4A7A-8D5E-D2005E34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1086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8A562DF-ADD4-48E0-9685-C6B0203C2B21}"/>
              </a:ext>
            </a:extLst>
          </p:cNvPr>
          <p:cNvSpPr/>
          <p:nvPr/>
        </p:nvSpPr>
        <p:spPr>
          <a:xfrm>
            <a:off x="3807501" y="4206478"/>
            <a:ext cx="2068462" cy="818535"/>
          </a:xfrm>
          <a:prstGeom prst="wedgeRectCallout">
            <a:avLst>
              <a:gd name="adj1" fmla="val -82827"/>
              <a:gd name="adj2" fmla="val -572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Reflected and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Inverted</a:t>
            </a:r>
          </a:p>
        </p:txBody>
      </p:sp>
    </p:spTree>
    <p:extLst>
      <p:ext uri="{BB962C8B-B14F-4D97-AF65-F5344CB8AC3E}">
        <p14:creationId xmlns:p14="http://schemas.microsoft.com/office/powerpoint/2010/main" val="83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A5095-DD9B-798C-A5BC-95DF0E90F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76" y="1919476"/>
            <a:ext cx="5019048" cy="30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66F8FB-80F5-E8EE-8019-4D1A8C3E1887}"/>
              </a:ext>
            </a:extLst>
          </p:cNvPr>
          <p:cNvGrpSpPr/>
          <p:nvPr/>
        </p:nvGrpSpPr>
        <p:grpSpPr>
          <a:xfrm>
            <a:off x="1420312" y="4191722"/>
            <a:ext cx="1076632" cy="369332"/>
            <a:chOff x="4584904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19B7AEE-C5E1-110F-DA9A-973A4345C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EEC122-3054-6F6D-7FAA-3A314C5BD566}"/>
                </a:ext>
              </a:extLst>
            </p:cNvPr>
            <p:cNvSpPr txBox="1"/>
            <p:nvPr/>
          </p:nvSpPr>
          <p:spPr>
            <a:xfrm>
              <a:off x="458490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1DD482-A4AC-473C-9341-AFDCF59F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ECA0EB-75E0-4933-AB6B-3CD6FAD7E6C8}"/>
              </a:ext>
            </a:extLst>
          </p:cNvPr>
          <p:cNvSpPr/>
          <p:nvPr/>
        </p:nvSpPr>
        <p:spPr>
          <a:xfrm>
            <a:off x="4572000" y="4118547"/>
            <a:ext cx="2068462" cy="818535"/>
          </a:xfrm>
          <a:prstGeom prst="wedgeRectCallout">
            <a:avLst>
              <a:gd name="adj1" fmla="val -47532"/>
              <a:gd name="adj2" fmla="val -1554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2nd Gaussian initial perturbation</a:t>
            </a:r>
          </a:p>
        </p:txBody>
      </p:sp>
    </p:spTree>
    <p:extLst>
      <p:ext uri="{BB962C8B-B14F-4D97-AF65-F5344CB8AC3E}">
        <p14:creationId xmlns:p14="http://schemas.microsoft.com/office/powerpoint/2010/main" val="285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7BA992-2822-DCAD-3C48-2B07BAEC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476" y="1919476"/>
            <a:ext cx="5019048" cy="30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CD9067-E716-601C-A594-D9CBACAA19E6}"/>
              </a:ext>
            </a:extLst>
          </p:cNvPr>
          <p:cNvGrpSpPr/>
          <p:nvPr/>
        </p:nvGrpSpPr>
        <p:grpSpPr>
          <a:xfrm>
            <a:off x="1420312" y="4418432"/>
            <a:ext cx="1076632" cy="369332"/>
            <a:chOff x="4584904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2778023-64DA-694E-90EF-A907BAA1E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6EE0E5-CDBD-04C1-E499-CB6214F460CC}"/>
                </a:ext>
              </a:extLst>
            </p:cNvPr>
            <p:cNvSpPr txBox="1"/>
            <p:nvPr/>
          </p:nvSpPr>
          <p:spPr>
            <a:xfrm>
              <a:off x="458490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35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4896F-021F-42B2-AEFA-EB9E53A7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string_waves.py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867E79-D3A9-4995-B1DC-69E2E8D97E8E}"/>
              </a:ext>
            </a:extLst>
          </p:cNvPr>
          <p:cNvSpPr/>
          <p:nvPr/>
        </p:nvSpPr>
        <p:spPr>
          <a:xfrm>
            <a:off x="4750097" y="4425394"/>
            <a:ext cx="2068462" cy="818535"/>
          </a:xfrm>
          <a:prstGeom prst="wedgeRectCallout">
            <a:avLst>
              <a:gd name="adj1" fmla="val -55889"/>
              <a:gd name="adj2" fmla="val -1017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Complicated wave dynamics ensue</a:t>
            </a:r>
          </a:p>
        </p:txBody>
      </p:sp>
    </p:spTree>
    <p:extLst>
      <p:ext uri="{BB962C8B-B14F-4D97-AF65-F5344CB8AC3E}">
        <p14:creationId xmlns:p14="http://schemas.microsoft.com/office/powerpoint/2010/main" val="23372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EDE73-123C-4693-8311-AC6707FD1802}"/>
              </a:ext>
            </a:extLst>
          </p:cNvPr>
          <p:cNvGrpSpPr/>
          <p:nvPr/>
        </p:nvGrpSpPr>
        <p:grpSpPr>
          <a:xfrm>
            <a:off x="1350400" y="3926513"/>
            <a:ext cx="6443201" cy="646331"/>
            <a:chOff x="2072149" y="1864334"/>
            <a:chExt cx="644320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blipFill>
                  <a:blip r:embed="rId3"/>
                  <a:stretch>
                    <a:fillRect l="-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9F44E-894F-426E-8BD9-5063C35521A9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Faraday's Law </a:t>
              </a:r>
              <a:r>
                <a:rPr lang="en-US" dirty="0"/>
                <a:t>– A </a:t>
              </a:r>
              <a:r>
                <a:rPr lang="en-US" i="1" dirty="0"/>
                <a:t>changing</a:t>
              </a:r>
              <a:r>
                <a:rPr lang="en-US" dirty="0"/>
                <a:t> magnetic field produces a circulating electric field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4B591-2394-41B5-ABEE-05B68F6800DF}"/>
              </a:ext>
            </a:extLst>
          </p:cNvPr>
          <p:cNvGrpSpPr/>
          <p:nvPr/>
        </p:nvGrpSpPr>
        <p:grpSpPr>
          <a:xfrm>
            <a:off x="1350400" y="4952170"/>
            <a:ext cx="6842329" cy="923330"/>
            <a:chOff x="2072149" y="2655269"/>
            <a:chExt cx="6842329" cy="9233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/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blipFill>
                  <a:blip r:embed="rId4"/>
                  <a:stretch>
                    <a:fillRect l="-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494BA-12E3-44BC-A490-B430E6196A78}"/>
                </a:ext>
              </a:extLst>
            </p:cNvPr>
            <p:cNvSpPr txBox="1"/>
            <p:nvPr/>
          </p:nvSpPr>
          <p:spPr>
            <a:xfrm>
              <a:off x="4629150" y="2655269"/>
              <a:ext cx="42853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Ampère-Maxwell Law </a:t>
              </a:r>
              <a:r>
                <a:rPr lang="en-US" dirty="0"/>
                <a:t>– A circulating  magnetic field is produced both by an electric current and a </a:t>
              </a:r>
              <a:r>
                <a:rPr lang="en-US" i="1" dirty="0"/>
                <a:t>changing</a:t>
              </a:r>
              <a:r>
                <a:rPr lang="en-US" dirty="0"/>
                <a:t> electric field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BE2C0-4B20-4426-A3F6-90ACB2F41C3B}"/>
              </a:ext>
            </a:extLst>
          </p:cNvPr>
          <p:cNvGrpSpPr/>
          <p:nvPr/>
        </p:nvGrpSpPr>
        <p:grpSpPr>
          <a:xfrm>
            <a:off x="1350400" y="1875197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blipFill>
                  <a:blip r:embed="rId5"/>
                  <a:stretch>
                    <a:fillRect l="-838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405C0E-BF03-423E-8FF3-4A5184D849EB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Electric Fields </a:t>
              </a:r>
              <a:r>
                <a:rPr lang="en-US" dirty="0"/>
                <a:t>– Electric fields diverge from positive charges and converge on negative charges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344020-A737-40F7-B2F2-A73BD3E9E7CC}"/>
              </a:ext>
            </a:extLst>
          </p:cNvPr>
          <p:cNvGrpSpPr/>
          <p:nvPr/>
        </p:nvGrpSpPr>
        <p:grpSpPr>
          <a:xfrm>
            <a:off x="1350400" y="2900855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blipFill>
                  <a:blip r:embed="rId6"/>
                  <a:stretch>
                    <a:fillRect l="-8696" r="-18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1F519-E1BB-432A-B477-1E136D4A5AF5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Magnetic Fields </a:t>
              </a:r>
              <a:r>
                <a:rPr lang="en-US" dirty="0"/>
                <a:t>– Magnetic Field lines only circulate, every source must have a sink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34754-309F-4D54-B886-E17F39F8CFCA}"/>
              </a:ext>
            </a:extLst>
          </p:cNvPr>
          <p:cNvSpPr/>
          <p:nvPr/>
        </p:nvSpPr>
        <p:spPr>
          <a:xfrm>
            <a:off x="1295518" y="1985139"/>
            <a:ext cx="3683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DF5E8-EC54-C88D-9CBA-67A977F914FD}"/>
              </a:ext>
            </a:extLst>
          </p:cNvPr>
          <p:cNvSpPr/>
          <p:nvPr/>
        </p:nvSpPr>
        <p:spPr>
          <a:xfrm>
            <a:off x="1295517" y="4095981"/>
            <a:ext cx="4308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367CE1-C135-2598-2DEA-9948316D6E0F}"/>
              </a:ext>
            </a:extLst>
          </p:cNvPr>
          <p:cNvSpPr txBox="1"/>
          <p:nvPr/>
        </p:nvSpPr>
        <p:spPr>
          <a:xfrm>
            <a:off x="969155" y="1662554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Divergence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0C598-22C5-8C8E-2C95-E3165C595F14}"/>
              </a:ext>
            </a:extLst>
          </p:cNvPr>
          <p:cNvSpPr txBox="1"/>
          <p:nvPr/>
        </p:nvSpPr>
        <p:spPr>
          <a:xfrm>
            <a:off x="1018362" y="3803012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Curl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52D9F3-EE3E-407B-AC4C-5969DF058307}"/>
                  </a:ext>
                </a:extLst>
              </p:cNvPr>
              <p:cNvSpPr txBox="1"/>
              <p:nvPr/>
            </p:nvSpPr>
            <p:spPr>
              <a:xfrm>
                <a:off x="234088" y="740638"/>
                <a:ext cx="2081097" cy="614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gradient (del) operator (nabla)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52D9F3-EE3E-407B-AC4C-5969DF05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88" y="740638"/>
                <a:ext cx="2081097" cy="614720"/>
              </a:xfrm>
              <a:prstGeom prst="rect">
                <a:avLst/>
              </a:prstGeom>
              <a:blipFill>
                <a:blip r:embed="rId7"/>
                <a:stretch>
                  <a:fillRect b="-1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E123101-658A-7C4B-119F-F9D394D1C619}"/>
              </a:ext>
            </a:extLst>
          </p:cNvPr>
          <p:cNvSpPr/>
          <p:nvPr/>
        </p:nvSpPr>
        <p:spPr>
          <a:xfrm>
            <a:off x="5441430" y="5508886"/>
            <a:ext cx="404734" cy="29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1B4CD-9F8D-7CC7-0764-F8584307075E}"/>
              </a:ext>
            </a:extLst>
          </p:cNvPr>
          <p:cNvSpPr/>
          <p:nvPr/>
        </p:nvSpPr>
        <p:spPr>
          <a:xfrm>
            <a:off x="2569369" y="5353050"/>
            <a:ext cx="202406" cy="212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BEF51B4-AFCA-D732-7F24-694D5A7F6BA7}"/>
              </a:ext>
            </a:extLst>
          </p:cNvPr>
          <p:cNvCxnSpPr>
            <a:stCxn id="5" idx="2"/>
            <a:endCxn id="6" idx="2"/>
          </p:cNvCxnSpPr>
          <p:nvPr/>
        </p:nvCxnSpPr>
        <p:spPr>
          <a:xfrm rot="5400000" flipH="1">
            <a:off x="4036060" y="4200308"/>
            <a:ext cx="242250" cy="2973225"/>
          </a:xfrm>
          <a:prstGeom prst="bentConnector3">
            <a:avLst>
              <a:gd name="adj1" fmla="val -9436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DF750C-E248-7FBA-1132-4309449597ED}"/>
                  </a:ext>
                </a:extLst>
              </p:cNvPr>
              <p:cNvSpPr txBox="1"/>
              <p:nvPr/>
            </p:nvSpPr>
            <p:spPr>
              <a:xfrm>
                <a:off x="829055" y="5914980"/>
                <a:ext cx="1172036" cy="36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current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DF750C-E248-7FBA-1132-430944959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55" y="5914980"/>
                <a:ext cx="1172036" cy="368499"/>
              </a:xfrm>
              <a:prstGeom prst="rect">
                <a:avLst/>
              </a:prstGeom>
              <a:blipFill>
                <a:blip r:embed="rId8"/>
                <a:stretch>
                  <a:fillRect t="-14754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41344D-1720-1675-F0DB-D282C5B56ABA}"/>
                  </a:ext>
                </a:extLst>
              </p:cNvPr>
              <p:cNvSpPr txBox="1"/>
              <p:nvPr/>
            </p:nvSpPr>
            <p:spPr>
              <a:xfrm>
                <a:off x="2315185" y="1477469"/>
                <a:ext cx="201499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charge density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41344D-1720-1675-F0DB-D282C5B5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185" y="1477469"/>
                <a:ext cx="2014999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F844F-4A7A-95F7-84EA-5558A1CC36A1}"/>
                  </a:ext>
                </a:extLst>
              </p:cNvPr>
              <p:cNvSpPr txBox="1"/>
              <p:nvPr/>
            </p:nvSpPr>
            <p:spPr>
              <a:xfrm>
                <a:off x="4157185" y="1477469"/>
                <a:ext cx="256856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vacuum permittivity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7F844F-4A7A-95F7-84EA-5558A1CC3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185" y="1477469"/>
                <a:ext cx="2568567" cy="338554"/>
              </a:xfrm>
              <a:prstGeom prst="rect">
                <a:avLst/>
              </a:prstGeom>
              <a:blipFill>
                <a:blip r:embed="rId1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  <p:bldP spid="3" grpId="0"/>
      <p:bldP spid="13" grpId="0"/>
      <p:bldP spid="14" grpId="0"/>
      <p:bldP spid="1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 outer space,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blipFill>
                <a:blip r:embed="rId3"/>
                <a:stretch>
                  <a:fillRect t="-5405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/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/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/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/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/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/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C1B895-E506-417D-A793-589994EDAD8D}"/>
              </a:ext>
            </a:extLst>
          </p:cNvPr>
          <p:cNvSpPr txBox="1"/>
          <p:nvPr/>
        </p:nvSpPr>
        <p:spPr>
          <a:xfrm>
            <a:off x="447359" y="1441458"/>
            <a:ext cx="256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Take the curl of Faraday's Law, then substitute in Ampère-Maxwell Law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68173-134E-429B-9985-E3F284294C8B}"/>
              </a:ext>
            </a:extLst>
          </p:cNvPr>
          <p:cNvSpPr txBox="1"/>
          <p:nvPr/>
        </p:nvSpPr>
        <p:spPr>
          <a:xfrm>
            <a:off x="679656" y="29623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Vector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8F900-2527-4C9F-9587-186B3C97436C}"/>
              </a:ext>
            </a:extLst>
          </p:cNvPr>
          <p:cNvSpPr txBox="1"/>
          <p:nvPr/>
        </p:nvSpPr>
        <p:spPr>
          <a:xfrm>
            <a:off x="679656" y="3568207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Substitute in Gauss's Law for Electric Fields 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DC44995-3DEB-434D-9B7E-CAE9785C3F91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7283732" y="1903123"/>
            <a:ext cx="121102" cy="1243918"/>
          </a:xfrm>
          <a:prstGeom prst="bentConnector3">
            <a:avLst>
              <a:gd name="adj1" fmla="val 2887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A9BFA-33C2-4253-ABBA-091B78A433C1}"/>
              </a:ext>
            </a:extLst>
          </p:cNvPr>
          <p:cNvCxnSpPr>
            <a:cxnSpLocks/>
          </p:cNvCxnSpPr>
          <p:nvPr/>
        </p:nvCxnSpPr>
        <p:spPr>
          <a:xfrm>
            <a:off x="3318387" y="3674295"/>
            <a:ext cx="552079" cy="989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DF998C-9D3D-4967-A44C-A0B52A01D23A}"/>
              </a:ext>
            </a:extLst>
          </p:cNvPr>
          <p:cNvSpPr/>
          <p:nvPr/>
        </p:nvSpPr>
        <p:spPr>
          <a:xfrm>
            <a:off x="4343400" y="5877232"/>
            <a:ext cx="1965826" cy="78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3870F-FA6E-4DC5-BDFA-7CE58B001186}"/>
              </a:ext>
            </a:extLst>
          </p:cNvPr>
          <p:cNvSpPr txBox="1"/>
          <p:nvPr/>
        </p:nvSpPr>
        <p:spPr>
          <a:xfrm>
            <a:off x="679656" y="5197302"/>
            <a:ext cx="18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Electric &amp; Magnetic Fields propagate at same velocity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A9246-186F-4ADF-8285-5CFC511B3385}"/>
              </a:ext>
            </a:extLst>
          </p:cNvPr>
          <p:cNvCxnSpPr>
            <a:cxnSpLocks/>
          </p:cNvCxnSpPr>
          <p:nvPr/>
        </p:nvCxnSpPr>
        <p:spPr>
          <a:xfrm flipV="1">
            <a:off x="2706329" y="4877065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20B3C7-BB86-459F-8EC4-C002083991C3}"/>
              </a:ext>
            </a:extLst>
          </p:cNvPr>
          <p:cNvCxnSpPr>
            <a:cxnSpLocks/>
          </p:cNvCxnSpPr>
          <p:nvPr/>
        </p:nvCxnSpPr>
        <p:spPr>
          <a:xfrm flipV="1">
            <a:off x="2610119" y="5516162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789A92-5636-4D26-817F-3D5096E368AE}"/>
              </a:ext>
            </a:extLst>
          </p:cNvPr>
          <p:cNvSpPr/>
          <p:nvPr/>
        </p:nvSpPr>
        <p:spPr>
          <a:xfrm>
            <a:off x="6172202" y="2465517"/>
            <a:ext cx="311859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EDBC20-09D4-4048-AA5F-7DAD879091A5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rot="16200000" flipH="1">
            <a:off x="4896810" y="1034195"/>
            <a:ext cx="515020" cy="234762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D38FF-EA39-41DE-AC15-6ED489B39F72}"/>
              </a:ext>
            </a:extLst>
          </p:cNvPr>
          <p:cNvSpPr/>
          <p:nvPr/>
        </p:nvSpPr>
        <p:spPr>
          <a:xfrm>
            <a:off x="3683985" y="1733368"/>
            <a:ext cx="593047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ACD-57EF-45FF-A469-916F836A769A}"/>
              </a:ext>
            </a:extLst>
          </p:cNvPr>
          <p:cNvSpPr txBox="1"/>
          <p:nvPr/>
        </p:nvSpPr>
        <p:spPr>
          <a:xfrm>
            <a:off x="770915" y="2487751"/>
            <a:ext cx="199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This is a vector identity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D5F082-AE08-4A9B-9DC3-FBBBA1931E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767175" y="2567498"/>
            <a:ext cx="612318" cy="7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8A80E1-CDF5-93A6-9B0A-BAC6B10F3705}"/>
              </a:ext>
            </a:extLst>
          </p:cNvPr>
          <p:cNvSpPr/>
          <p:nvPr/>
        </p:nvSpPr>
        <p:spPr>
          <a:xfrm>
            <a:off x="4842461" y="2437524"/>
            <a:ext cx="288339" cy="248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09816-28B1-655A-4040-1B7A31B5B64D}"/>
              </a:ext>
            </a:extLst>
          </p:cNvPr>
          <p:cNvSpPr txBox="1"/>
          <p:nvPr/>
        </p:nvSpPr>
        <p:spPr>
          <a:xfrm>
            <a:off x="7712696" y="2407783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B226E2-DE56-71E9-0B74-F7D11ACD4065}"/>
                  </a:ext>
                </a:extLst>
              </p:cNvPr>
              <p:cNvSpPr txBox="1"/>
              <p:nvPr/>
            </p:nvSpPr>
            <p:spPr>
              <a:xfrm>
                <a:off x="6671677" y="2115925"/>
                <a:ext cx="836393" cy="36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B226E2-DE56-71E9-0B74-F7D11ACD4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77" y="2115925"/>
                <a:ext cx="836393" cy="368499"/>
              </a:xfrm>
              <a:prstGeom prst="rect">
                <a:avLst/>
              </a:prstGeom>
              <a:blipFill>
                <a:blip r:embed="rId11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568D657-0297-AC4C-A334-424E1F60BBAE}"/>
              </a:ext>
            </a:extLst>
          </p:cNvPr>
          <p:cNvSpPr/>
          <p:nvPr/>
        </p:nvSpPr>
        <p:spPr>
          <a:xfrm>
            <a:off x="4986630" y="1587746"/>
            <a:ext cx="446066" cy="295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40BAA6-BC20-7298-F400-4C83B0AFC1EF}"/>
              </a:ext>
            </a:extLst>
          </p:cNvPr>
          <p:cNvSpPr/>
          <p:nvPr/>
        </p:nvSpPr>
        <p:spPr>
          <a:xfrm>
            <a:off x="6130270" y="1529221"/>
            <a:ext cx="970107" cy="295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430C64-E4B9-C43D-7025-6C4D256FDE97}"/>
              </a:ext>
            </a:extLst>
          </p:cNvPr>
          <p:cNvCxnSpPr>
            <a:cxnSpLocks/>
            <a:stCxn id="13" idx="0"/>
            <a:endCxn id="11" idx="0"/>
          </p:cNvCxnSpPr>
          <p:nvPr/>
        </p:nvCxnSpPr>
        <p:spPr>
          <a:xfrm rot="16200000" flipH="1" flipV="1">
            <a:off x="5883231" y="855652"/>
            <a:ext cx="58525" cy="1405661"/>
          </a:xfrm>
          <a:prstGeom prst="bentConnector3">
            <a:avLst>
              <a:gd name="adj1" fmla="val -390602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701935-B33B-322C-9778-EA0B174F2182}"/>
              </a:ext>
            </a:extLst>
          </p:cNvPr>
          <p:cNvCxnSpPr>
            <a:cxnSpLocks/>
          </p:cNvCxnSpPr>
          <p:nvPr/>
        </p:nvCxnSpPr>
        <p:spPr>
          <a:xfrm flipH="1">
            <a:off x="4130675" y="2682646"/>
            <a:ext cx="259860" cy="34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BB36E5-B248-2338-5C7E-FC9D7478EEFA}"/>
              </a:ext>
            </a:extLst>
          </p:cNvPr>
          <p:cNvCxnSpPr>
            <a:cxnSpLocks/>
          </p:cNvCxnSpPr>
          <p:nvPr/>
        </p:nvCxnSpPr>
        <p:spPr>
          <a:xfrm flipH="1">
            <a:off x="4899073" y="2685821"/>
            <a:ext cx="259860" cy="346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  <p:bldP spid="14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39" grpId="0" animBg="1"/>
      <p:bldP spid="40" grpId="0"/>
      <p:bldP spid="6" grpId="0"/>
      <p:bldP spid="8" grpId="0" animBg="1"/>
      <p:bldP spid="31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618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travel faster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:r>
                  <a:rPr lang="en-US" i="1" dirty="0">
                    <a:solidFill>
                      <a:srgbClr val="7030A0"/>
                    </a:solidFill>
                  </a:rPr>
                  <a:t>simply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reduce 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blipFill>
                <a:blip r:embed="rId3"/>
                <a:stretch>
                  <a:fillRect l="-616" t="-4717" r="-205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/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/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/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/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1.256637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/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=8.8541878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/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=2.9979×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(Speed of Light)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4F5711-8D8F-4D00-AA9C-1101F81521AF}"/>
              </a:ext>
            </a:extLst>
          </p:cNvPr>
          <p:cNvSpPr txBox="1"/>
          <p:nvPr/>
        </p:nvSpPr>
        <p:spPr>
          <a:xfrm>
            <a:off x="4118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5838BB-A6E5-4AD0-8357-1F3037E2CA31}"/>
              </a:ext>
            </a:extLst>
          </p:cNvPr>
          <p:cNvGrpSpPr/>
          <p:nvPr/>
        </p:nvGrpSpPr>
        <p:grpSpPr>
          <a:xfrm>
            <a:off x="748295" y="1361076"/>
            <a:ext cx="1873044" cy="2418615"/>
            <a:chOff x="6752919" y="1265502"/>
            <a:chExt cx="1873044" cy="2418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12165-441A-48C5-B3BD-0200DD86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3157" y="1265502"/>
              <a:ext cx="1652569" cy="19870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E9DAF9-8756-42D2-A573-809F92017092}"/>
                </a:ext>
              </a:extLst>
            </p:cNvPr>
            <p:cNvSpPr txBox="1"/>
            <p:nvPr/>
          </p:nvSpPr>
          <p:spPr>
            <a:xfrm>
              <a:off x="6752919" y="3160897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James Clerk Maxwell</a:t>
              </a:r>
            </a:p>
            <a:p>
              <a:pPr algn="ctr"/>
              <a:r>
                <a:rPr lang="en-US" sz="1400" dirty="0"/>
                <a:t>(1831-1879)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80427-EA2C-4A78-B9EE-32B1F4A42D28}"/>
              </a:ext>
            </a:extLst>
          </p:cNvPr>
          <p:cNvGrpSpPr/>
          <p:nvPr/>
        </p:nvGrpSpPr>
        <p:grpSpPr>
          <a:xfrm>
            <a:off x="6550128" y="1520441"/>
            <a:ext cx="1873044" cy="2227898"/>
            <a:chOff x="532973" y="1462712"/>
            <a:chExt cx="1873044" cy="222789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647DCF-2E27-4039-9E03-C6738225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253" y="1462712"/>
              <a:ext cx="1057378" cy="16277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5E592-FFA0-4CC5-82B2-B3DC58FD4E01}"/>
                </a:ext>
              </a:extLst>
            </p:cNvPr>
            <p:cNvSpPr txBox="1"/>
            <p:nvPr/>
          </p:nvSpPr>
          <p:spPr>
            <a:xfrm>
              <a:off x="532973" y="3167390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Oliver Heaviside</a:t>
              </a:r>
            </a:p>
            <a:p>
              <a:pPr algn="ctr"/>
              <a:r>
                <a:rPr lang="en-US" sz="1400" dirty="0"/>
                <a:t>(1850-1925)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/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/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𝐸𝑙𝑒𝑐𝑡𝑟𝑖𝑐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𝑃𝑒𝑟𝑚𝑖𝑡𝑡𝑖𝑣𝑖𝑡𝑦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22" grpId="0"/>
      <p:bldP spid="23" grpId="0"/>
      <p:bldP spid="24" grpId="0"/>
      <p:bldP spid="19" grpId="0"/>
      <p:bldP spid="2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Nyquist Sampling Theorem</a:t>
                </a:r>
                <a:r>
                  <a:rPr lang="en-US" sz="2400" dirty="0"/>
                  <a:t> – to minimize aliasing (data loss):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Known wave (you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you need </a:t>
                </a:r>
                <a:r>
                  <a:rPr lang="en-US" sz="2000" b="1" dirty="0"/>
                  <a:t>at least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000" dirty="0"/>
                  <a:t> as many samples as the highest frequency you want to capture is the essence of the Nyquist Theorem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With an unknown wave (you don’t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take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prime number of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to minimize the chance of aliasing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superposition</a:t>
                </a:r>
                <a:r>
                  <a:rPr lang="en-US" sz="2400" dirty="0"/>
                  <a:t> of two travelling waves, having the same wavelength but opposite angular frequency, produces a </a:t>
                </a:r>
                <a:r>
                  <a:rPr lang="en-US" sz="2400" b="1" dirty="0"/>
                  <a:t>standing</a:t>
                </a:r>
                <a:r>
                  <a:rPr lang="en-US" sz="2400" dirty="0"/>
                  <a:t> wave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standing wave still oscillates but does not travel (the location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nodes</a:t>
                </a:r>
                <a:r>
                  <a:rPr lang="en-US" sz="2000" dirty="0"/>
                  <a:t> remains constant)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Superposition is a crucial concept in quantum mechanics!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Convergence of Binomial Expansions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One issue with using Binomial Expansions to approximate functions is that these series tend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slowly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series approaches its true value at a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𝒕𝒆𝒓𝒎𝒔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implication is that a binomial expansion may require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many</a:t>
                </a:r>
                <a:r>
                  <a:rPr lang="en-US" sz="2400" dirty="0"/>
                  <a:t> terms before it can provide a reasonable estimate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analytic</a:t>
                </a:r>
                <a:r>
                  <a:rPr lang="en-US" sz="2400" dirty="0"/>
                  <a:t> (exact) value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+7</m:t>
                            </m:r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 </m:t>
                    </m:r>
                  </m:oMath>
                </a14:m>
                <a:r>
                  <a:rPr lang="en-US" sz="2400" dirty="0"/>
                  <a:t>and compare this closed-form solution to its binomial expansion containing an increasing number of terms (from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 to 7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Classical Wave Equation is a 2</a:t>
            </a:r>
            <a:r>
              <a:rPr lang="en-US" sz="2400" baseline="30000" dirty="0"/>
              <a:t>nd</a:t>
            </a:r>
            <a:r>
              <a:rPr lang="en-US" sz="2400" dirty="0"/>
              <a:t> order </a:t>
            </a:r>
            <a:r>
              <a:rPr lang="en-US" sz="2400" b="1" dirty="0"/>
              <a:t>PDE</a:t>
            </a:r>
            <a:r>
              <a:rPr lang="en-US" sz="2400" dirty="0"/>
              <a:t> in both </a:t>
            </a:r>
            <a:r>
              <a:rPr lang="en-US" sz="2400" u="sng" dirty="0"/>
              <a:t>space</a:t>
            </a:r>
            <a:r>
              <a:rPr lang="en-US" sz="2400" dirty="0"/>
              <a:t> and </a:t>
            </a:r>
            <a:r>
              <a:rPr lang="en-US" sz="2400" u="sng" dirty="0"/>
              <a:t>time</a:t>
            </a:r>
            <a:r>
              <a:rPr lang="en-US" sz="2400" dirty="0"/>
              <a:t>, and works for waves moving in either direction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the method of </a:t>
            </a:r>
            <a:r>
              <a:rPr lang="en-US" sz="2000" b="1" dirty="0">
                <a:solidFill>
                  <a:srgbClr val="7030A0"/>
                </a:solidFill>
              </a:rPr>
              <a:t>Finite Differences </a:t>
            </a:r>
            <a:r>
              <a:rPr lang="en-US" sz="2000" dirty="0"/>
              <a:t>to numerically estimate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Electromagnetic fields propagate as a classical wave equation – the </a:t>
            </a:r>
            <a:r>
              <a:rPr lang="en-US" sz="2400" b="1" dirty="0">
                <a:solidFill>
                  <a:srgbClr val="FF0000"/>
                </a:solidFill>
              </a:rPr>
              <a:t>speed of light </a:t>
            </a:r>
            <a:r>
              <a:rPr lang="en-US" sz="2400" dirty="0"/>
              <a:t>is governed by the universal constants for vacuum </a:t>
            </a:r>
            <a:r>
              <a:rPr lang="en-US" sz="2400" i="1" dirty="0"/>
              <a:t>permittivity</a:t>
            </a:r>
            <a:r>
              <a:rPr lang="en-US" sz="2400" dirty="0"/>
              <a:t> and </a:t>
            </a:r>
            <a:r>
              <a:rPr lang="en-US" sz="2400" i="1" dirty="0"/>
              <a:t>permeability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71430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named </a:t>
                </a:r>
                <a:r>
                  <a:rPr lang="en-US" sz="2400" b="1" dirty="0"/>
                  <a:t>agnesi_witch.py</a:t>
                </a:r>
                <a:r>
                  <a:rPr lang="en-US" sz="2400" dirty="0"/>
                  <a:t> that can express Maria Agnesi's "witch" as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the simplified equation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Express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power series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On a single graph, plot the exact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&lt;1.5</m:t>
                    </m:r>
                  </m:oMath>
                </a14:m>
                <a:r>
                  <a:rPr lang="en-US" sz="2400" dirty="0"/>
                  <a:t> and then plot versions of its power series containing successively more terms, starting from just 2 terms and ending with 7 terms</a:t>
                </a:r>
              </a:p>
              <a:p>
                <a:r>
                  <a:rPr lang="en-US" sz="2400" dirty="0"/>
                  <a:t>The plots should visibly demonstrate that approximating a polynomial by including successively more terms from its power series can be problematic as adding more terms may result in </a:t>
                </a:r>
                <a:r>
                  <a:rPr lang="en-US" sz="2400" i="1" dirty="0"/>
                  <a:t>reduced</a:t>
                </a:r>
                <a:r>
                  <a:rPr lang="en-US" sz="2400" dirty="0"/>
                  <a:t> accuracy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714305" cy="4351338"/>
              </a:xfrm>
              <a:blipFill>
                <a:blip r:embed="rId2"/>
                <a:stretch>
                  <a:fillRect l="-1027" t="-1961" r="-102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0728-8C8C-B6F5-A1A2-2EC727DE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1332939"/>
            <a:ext cx="6879914" cy="515993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579D9BB-F952-C3C4-BF6D-9FDFC07B984F}"/>
              </a:ext>
            </a:extLst>
          </p:cNvPr>
          <p:cNvSpPr/>
          <p:nvPr/>
        </p:nvSpPr>
        <p:spPr>
          <a:xfrm>
            <a:off x="5651168" y="4740039"/>
            <a:ext cx="3065488" cy="1524701"/>
          </a:xfrm>
          <a:prstGeom prst="wedgeRoundRectCallout">
            <a:avLst>
              <a:gd name="adj1" fmla="val -29636"/>
              <a:gd name="adj2" fmla="val -1011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As we include more terms in a power series approximation for a function, it is supposed to get better (it should more closely follow the exact curve), but in this case, adding more terms doesn't seem to be helping…</a:t>
            </a:r>
          </a:p>
        </p:txBody>
      </p:sp>
    </p:spTree>
    <p:extLst>
      <p:ext uri="{BB962C8B-B14F-4D97-AF65-F5344CB8AC3E}">
        <p14:creationId xmlns:p14="http://schemas.microsoft.com/office/powerpoint/2010/main" val="343479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Typically, as we add more terms to a power series, our estimate becomes closer to the exact value.  However, at the endpoints of this interval, the power series behaves poorly after including more terms</a:t>
                </a:r>
              </a:p>
              <a:p>
                <a:r>
                  <a:rPr lang="en-US" sz="2400" dirty="0"/>
                  <a:t>Consider expanding the domain to include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such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. What happens at those endpoints? How might that situation negatively affect its power series?</a:t>
                </a:r>
              </a:p>
              <a:p>
                <a:r>
                  <a:rPr lang="en-US" sz="2400" dirty="0"/>
                  <a:t>At the end of your Python script, in a comment block (using triple-quoted strings) provide a short explanation of:</a:t>
                </a:r>
              </a:p>
              <a:p>
                <a:pPr lvl="1"/>
                <a:r>
                  <a:rPr lang="en-US" sz="2000" dirty="0"/>
                  <a:t>Why Agnesi’s Witch quickly diverges (as we add more terms to the power series) as we approach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How this simplified witch function demonstrates Runge's Phenomenon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232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the Python file named </a:t>
                </a:r>
                <a:r>
                  <a:rPr lang="en-US" sz="2400" b="1" dirty="0"/>
                  <a:t>werner_formula.py</a:t>
                </a:r>
                <a:r>
                  <a:rPr lang="en-US" sz="2400" dirty="0"/>
                  <a:t> to show on one graph the following four functions: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0.8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Werner's Product-to-sum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Use the domain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subdivided into 100 equally spaced intervals</a:t>
                </a:r>
              </a:p>
              <a:p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with just grey open circle markers (no actual line)</a:t>
                </a:r>
              </a:p>
              <a:p>
                <a:r>
                  <a:rPr lang="en-US" sz="2400" dirty="0"/>
                  <a:t>Use LaTeX to populate the legend labels for each curve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236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8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CAFE21-6756-F50D-48F9-81CEB91E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05" y="1341089"/>
            <a:ext cx="7076190" cy="39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7212942" y="153061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659623" y="196749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3314162" y="260953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6903193" y="3061896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5617531" y="3272455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7279126" y="369276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195289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141706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/>
              <p:nvPr/>
            </p:nvSpPr>
            <p:spPr>
              <a:xfrm>
                <a:off x="1677554" y="6164587"/>
                <a:ext cx="578889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54" y="6164587"/>
                <a:ext cx="578889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74C73B9-EB58-7FBE-65A3-5FA14E3468B4}"/>
              </a:ext>
            </a:extLst>
          </p:cNvPr>
          <p:cNvSpPr/>
          <p:nvPr/>
        </p:nvSpPr>
        <p:spPr>
          <a:xfrm>
            <a:off x="5012608" y="3769851"/>
            <a:ext cx="149902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79468-EE09-51DC-7908-D81ABD70B374}"/>
              </a:ext>
            </a:extLst>
          </p:cNvPr>
          <p:cNvSpPr/>
          <p:nvPr/>
        </p:nvSpPr>
        <p:spPr>
          <a:xfrm>
            <a:off x="4329190" y="3769851"/>
            <a:ext cx="547610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DE305-C091-4ADE-8D88-CC2796EC0568}"/>
              </a:ext>
            </a:extLst>
          </p:cNvPr>
          <p:cNvSpPr/>
          <p:nvPr/>
        </p:nvSpPr>
        <p:spPr>
          <a:xfrm>
            <a:off x="3962399" y="3768616"/>
            <a:ext cx="297695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8874F0-5717-291C-DE39-976F31A5AD32}"/>
              </a:ext>
            </a:extLst>
          </p:cNvPr>
          <p:cNvSpPr/>
          <p:nvPr/>
        </p:nvSpPr>
        <p:spPr>
          <a:xfrm>
            <a:off x="3519488" y="3767381"/>
            <a:ext cx="404447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1B5DB4-2D12-A443-F7A8-8252F6C2D9D0}"/>
              </a:ext>
            </a:extLst>
          </p:cNvPr>
          <p:cNvSpPr/>
          <p:nvPr/>
        </p:nvSpPr>
        <p:spPr>
          <a:xfrm>
            <a:off x="2706913" y="3767381"/>
            <a:ext cx="774111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B65F3C-1B1E-93E3-83FB-D837346C5AD5}"/>
              </a:ext>
            </a:extLst>
          </p:cNvPr>
          <p:cNvSpPr/>
          <p:nvPr/>
        </p:nvSpPr>
        <p:spPr>
          <a:xfrm>
            <a:off x="1402477" y="1601866"/>
            <a:ext cx="149902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50153-1E79-8ECD-8064-7C062C9DD8FE}"/>
                  </a:ext>
                </a:extLst>
              </p:cNvPr>
              <p:cNvSpPr txBox="1"/>
              <p:nvPr/>
            </p:nvSpPr>
            <p:spPr>
              <a:xfrm>
                <a:off x="2286000" y="5344293"/>
                <a:ext cx="4572000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g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+7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50153-1E79-8ECD-8064-7C062C9DD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344293"/>
                <a:ext cx="4572000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08B4D5F-348A-C63F-9213-AFDFC564875A}"/>
              </a:ext>
            </a:extLst>
          </p:cNvPr>
          <p:cNvGrpSpPr/>
          <p:nvPr/>
        </p:nvGrpSpPr>
        <p:grpSpPr>
          <a:xfrm>
            <a:off x="6546085" y="4127224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05864F-E0A3-45D5-D269-7DEB044B7C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D36972-6CE7-3801-A07E-25E5BC048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3F70E-ED6D-4894-A711-D581C3E5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6" y="1128708"/>
            <a:ext cx="6783827" cy="556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93ED5D-3DD2-4486-88CE-01FEB4F5D383}"/>
              </a:ext>
            </a:extLst>
          </p:cNvPr>
          <p:cNvSpPr/>
          <p:nvPr/>
        </p:nvSpPr>
        <p:spPr>
          <a:xfrm>
            <a:off x="6159295" y="4579374"/>
            <a:ext cx="1327355" cy="671052"/>
          </a:xfrm>
          <a:prstGeom prst="wedgeRectCallout">
            <a:avLst>
              <a:gd name="adj1" fmla="val -43611"/>
              <a:gd name="adj2" fmla="val 10315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exact curve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6FDEB33-641D-4B96-BA12-6848492528E6}"/>
              </a:ext>
            </a:extLst>
          </p:cNvPr>
          <p:cNvSpPr/>
          <p:nvPr/>
        </p:nvSpPr>
        <p:spPr>
          <a:xfrm>
            <a:off x="4110190" y="1856078"/>
            <a:ext cx="2250973" cy="1103455"/>
          </a:xfrm>
          <a:prstGeom prst="wedgeRectCallout">
            <a:avLst>
              <a:gd name="adj1" fmla="val -91768"/>
              <a:gd name="adj2" fmla="val 3165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are the binomial expansions with successively more terms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F3FE8-F81C-4466-967C-A6EA6C7FF276}"/>
              </a:ext>
            </a:extLst>
          </p:cNvPr>
          <p:cNvSpPr/>
          <p:nvPr/>
        </p:nvSpPr>
        <p:spPr>
          <a:xfrm>
            <a:off x="2747040" y="3018417"/>
            <a:ext cx="274320" cy="276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BCD6F9F-E3BD-423E-B2E3-038D22DCA4C7}"/>
              </a:ext>
            </a:extLst>
          </p:cNvPr>
          <p:cNvSpPr/>
          <p:nvPr/>
        </p:nvSpPr>
        <p:spPr>
          <a:xfrm>
            <a:off x="3651696" y="3448029"/>
            <a:ext cx="2709467" cy="634373"/>
          </a:xfrm>
          <a:prstGeom prst="wedgeRectCallout">
            <a:avLst>
              <a:gd name="adj1" fmla="val -78773"/>
              <a:gd name="adj2" fmla="val -948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Rate of Convergence to exact solution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24232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8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ED96-A204-40BD-901A-AFDDD1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85" y="1226721"/>
            <a:ext cx="4384186" cy="537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7120486" y="2610465"/>
            <a:ext cx="12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</a:t>
            </a:r>
          </a:p>
          <a:p>
            <a:pPr algn="ctr"/>
            <a:r>
              <a:rPr lang="en-US" b="1" dirty="0"/>
              <a:t>1669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0F841-FCA1-AC32-41F9-3AE81395D8AB}"/>
              </a:ext>
            </a:extLst>
          </p:cNvPr>
          <p:cNvSpPr txBox="1"/>
          <p:nvPr/>
        </p:nvSpPr>
        <p:spPr>
          <a:xfrm>
            <a:off x="7071851" y="4021743"/>
            <a:ext cx="1345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Salem Witch Trials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1693</a:t>
            </a:r>
          </a:p>
        </p:txBody>
      </p:sp>
    </p:spTree>
    <p:extLst>
      <p:ext uri="{BB962C8B-B14F-4D97-AF65-F5344CB8AC3E}">
        <p14:creationId xmlns:p14="http://schemas.microsoft.com/office/powerpoint/2010/main" val="105562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C909E1-3638-4DEA-BE1F-2655FEDA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1" y="2181064"/>
            <a:ext cx="6038095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/>
              <p:nvPr/>
            </p:nvSpPr>
            <p:spPr>
              <a:xfrm>
                <a:off x="2708781" y="1542948"/>
                <a:ext cx="37264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formula generates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? (=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1" y="1542948"/>
                <a:ext cx="3726439" cy="369332"/>
              </a:xfrm>
              <a:prstGeom prst="rect">
                <a:avLst/>
              </a:prstGeom>
              <a:blipFill>
                <a:blip r:embed="rId4"/>
                <a:stretch>
                  <a:fillRect l="-1307" t="-8197" r="-4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EA91FB-330D-43C0-8651-520A1ECAAB5F}"/>
              </a:ext>
            </a:extLst>
          </p:cNvPr>
          <p:cNvSpPr/>
          <p:nvPr/>
        </p:nvSpPr>
        <p:spPr>
          <a:xfrm>
            <a:off x="2820628" y="4288900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E110-C756-4245-B4A8-B219015CE413}"/>
              </a:ext>
            </a:extLst>
          </p:cNvPr>
          <p:cNvCxnSpPr>
            <a:cxnSpLocks/>
          </p:cNvCxnSpPr>
          <p:nvPr/>
        </p:nvCxnSpPr>
        <p:spPr>
          <a:xfrm flipV="1">
            <a:off x="3227711" y="3874294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69629-9214-4D94-9CE7-EE4BF76CE677}"/>
              </a:ext>
            </a:extLst>
          </p:cNvPr>
          <p:cNvCxnSpPr>
            <a:cxnSpLocks/>
          </p:cNvCxnSpPr>
          <p:nvPr/>
        </p:nvCxnSpPr>
        <p:spPr>
          <a:xfrm flipV="1">
            <a:off x="3650405" y="3910536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/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the slope of the tangent line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A6B24-DA53-4E09-8335-70AB69C9EC13}"/>
              </a:ext>
            </a:extLst>
          </p:cNvPr>
          <p:cNvCxnSpPr>
            <a:cxnSpLocks/>
          </p:cNvCxnSpPr>
          <p:nvPr/>
        </p:nvCxnSpPr>
        <p:spPr>
          <a:xfrm flipH="1">
            <a:off x="3872493" y="3126658"/>
            <a:ext cx="1267320" cy="29911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/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FD7305A-4344-9742-96E7-FC621D9DDCB5}"/>
              </a:ext>
            </a:extLst>
          </p:cNvPr>
          <p:cNvSpPr/>
          <p:nvPr/>
        </p:nvSpPr>
        <p:spPr>
          <a:xfrm>
            <a:off x="2822362" y="5747786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84A23B-59DA-E11A-E487-00BE7502FC8C}"/>
              </a:ext>
            </a:extLst>
          </p:cNvPr>
          <p:cNvSpPr/>
          <p:nvPr/>
        </p:nvSpPr>
        <p:spPr>
          <a:xfrm>
            <a:off x="4162425" y="3407432"/>
            <a:ext cx="243425" cy="2261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5" grpId="0"/>
      <p:bldP spid="6" grpId="0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69CC6-3676-41AA-834E-6068BFD73F70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F803C9-0AA7-780C-FAA5-E335D0089EFA}"/>
              </a:ext>
            </a:extLst>
          </p:cNvPr>
          <p:cNvSpPr txBox="1"/>
          <p:nvPr/>
        </p:nvSpPr>
        <p:spPr>
          <a:xfrm>
            <a:off x="1595320" y="1390163"/>
            <a:ext cx="12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Similar Triangles</a:t>
            </a:r>
          </a:p>
        </p:txBody>
      </p:sp>
    </p:spTree>
    <p:extLst>
      <p:ext uri="{BB962C8B-B14F-4D97-AF65-F5344CB8AC3E}">
        <p14:creationId xmlns:p14="http://schemas.microsoft.com/office/powerpoint/2010/main" val="21056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50566F-6392-4370-8128-211EB66D4B6D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DD2DEB-2D9D-AE93-D423-259B00B7F023}"/>
              </a:ext>
            </a:extLst>
          </p:cNvPr>
          <p:cNvSpPr txBox="1"/>
          <p:nvPr/>
        </p:nvSpPr>
        <p:spPr>
          <a:xfrm>
            <a:off x="1595320" y="1390163"/>
            <a:ext cx="12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Similar Triangles</a:t>
            </a:r>
          </a:p>
        </p:txBody>
      </p:sp>
    </p:spTree>
    <p:extLst>
      <p:ext uri="{BB962C8B-B14F-4D97-AF65-F5344CB8AC3E}">
        <p14:creationId xmlns:p14="http://schemas.microsoft.com/office/powerpoint/2010/main" val="1994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FDC30-65E2-434F-BFC4-85C6FBFBF1F8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B08319-5235-4404-BDC1-B36A944F420A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D2A3E-AD59-468C-BB28-050FD1FDF9EE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6DF7EF-0EF6-4A96-9C54-5ECA7375ABDA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E95234-A3AA-6325-E987-911891185072}"/>
              </a:ext>
            </a:extLst>
          </p:cNvPr>
          <p:cNvSpPr txBox="1"/>
          <p:nvPr/>
        </p:nvSpPr>
        <p:spPr>
          <a:xfrm>
            <a:off x="1595320" y="1390163"/>
            <a:ext cx="12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Similar Triangles</a:t>
            </a:r>
          </a:p>
        </p:txBody>
      </p:sp>
    </p:spTree>
    <p:extLst>
      <p:ext uri="{BB962C8B-B14F-4D97-AF65-F5344CB8AC3E}">
        <p14:creationId xmlns:p14="http://schemas.microsoft.com/office/powerpoint/2010/main" val="13864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Part </a:t>
            </a:r>
            <a:r>
              <a:rPr lang="en-US" sz="3200" b="1" dirty="0">
                <a:latin typeface="+mn-lt"/>
              </a:rPr>
              <a:t>1 of 2</a:t>
            </a:r>
            <a:r>
              <a:rPr lang="en-US" sz="3200" dirty="0">
                <a:latin typeface="+mn-lt"/>
              </a:rPr>
              <a:t> –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Newton's </a:t>
            </a:r>
            <a:r>
              <a:rPr lang="en-US" sz="2400" b="1" dirty="0">
                <a:solidFill>
                  <a:srgbClr val="00B050"/>
                </a:solidFill>
              </a:rPr>
              <a:t>Binomial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Extract Square Roots using Newton's </a:t>
            </a:r>
            <a:r>
              <a:rPr lang="en-US" sz="2400" b="1" dirty="0"/>
              <a:t>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Rate of Convergence </a:t>
            </a:r>
            <a:r>
              <a:rPr lang="en-US" sz="2400" dirty="0"/>
              <a:t>of Binomial Expansions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Study Newton's Derivation of the </a:t>
            </a:r>
            <a:r>
              <a:rPr lang="en-US" sz="2400" b="1" dirty="0">
                <a:solidFill>
                  <a:srgbClr val="7030A0"/>
                </a:solidFill>
              </a:rPr>
              <a:t>Power Series for Sine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and Visualize the </a:t>
            </a:r>
            <a:r>
              <a:rPr lang="en-US" sz="2400" b="1" dirty="0">
                <a:solidFill>
                  <a:srgbClr val="FF0000"/>
                </a:solidFill>
              </a:rPr>
              <a:t>Taylor Series </a:t>
            </a:r>
            <a:r>
              <a:rPr lang="en-US" sz="2400" dirty="0"/>
              <a:t>for Fractional Roots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critical parts of a </a:t>
            </a:r>
            <a:r>
              <a:rPr lang="en-US" sz="2400" b="1" dirty="0">
                <a:solidFill>
                  <a:srgbClr val="00B050"/>
                </a:solidFill>
              </a:rPr>
              <a:t>sinusoidal</a:t>
            </a:r>
            <a:r>
              <a:rPr lang="en-US" sz="2400" dirty="0"/>
              <a:t> transverse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effect of sampling rate on </a:t>
            </a:r>
            <a:r>
              <a:rPr lang="en-US" sz="2400" b="1" dirty="0">
                <a:solidFill>
                  <a:srgbClr val="FF0000"/>
                </a:solidFill>
              </a:rPr>
              <a:t>aliasing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</a:t>
            </a:r>
            <a:r>
              <a:rPr lang="en-US" sz="2400" b="1" dirty="0"/>
              <a:t>Nyquist Sampling Theorem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/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/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/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439" t="-4444" r="-39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/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blipFill>
                <a:blip r:embed="rId10"/>
                <a:stretch>
                  <a:fillRect l="-4206" r="-935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BAA7-0A28-470E-A062-12E188D6949B}"/>
              </a:ext>
            </a:extLst>
          </p:cNvPr>
          <p:cNvSpPr/>
          <p:nvPr/>
        </p:nvSpPr>
        <p:spPr>
          <a:xfrm>
            <a:off x="6098460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C14E08-6985-434F-873B-862077E6EC48}"/>
              </a:ext>
            </a:extLst>
          </p:cNvPr>
          <p:cNvSpPr/>
          <p:nvPr/>
        </p:nvSpPr>
        <p:spPr>
          <a:xfrm>
            <a:off x="7482501" y="1691494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A6E6-2259-4A1B-A192-97636F5CC6A9}"/>
              </a:ext>
            </a:extLst>
          </p:cNvPr>
          <p:cNvSpPr/>
          <p:nvPr/>
        </p:nvSpPr>
        <p:spPr>
          <a:xfrm>
            <a:off x="6096174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D0B8C9-C6B3-4454-B10E-36183180FF22}"/>
              </a:ext>
            </a:extLst>
          </p:cNvPr>
          <p:cNvSpPr/>
          <p:nvPr/>
        </p:nvSpPr>
        <p:spPr>
          <a:xfrm>
            <a:off x="7481322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928729-9E9D-4A55-88D4-7D04B14F2A9F}"/>
              </a:ext>
            </a:extLst>
          </p:cNvPr>
          <p:cNvCxnSpPr>
            <a:stCxn id="3" idx="0"/>
            <a:endCxn id="22" idx="0"/>
          </p:cNvCxnSpPr>
          <p:nvPr/>
        </p:nvCxnSpPr>
        <p:spPr>
          <a:xfrm rot="16200000" flipH="1">
            <a:off x="6964708" y="997470"/>
            <a:ext cx="4008" cy="1384041"/>
          </a:xfrm>
          <a:prstGeom prst="bentConnector3">
            <a:avLst>
              <a:gd name="adj1" fmla="val -57035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B6C74CD-2A7F-42E3-AC02-4640EE1FF149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6964980" y="1576355"/>
            <a:ext cx="12700" cy="138514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617FA-8C0C-4E09-85C5-63040F14F2FF}"/>
              </a:ext>
            </a:extLst>
          </p:cNvPr>
          <p:cNvSpPr/>
          <p:nvPr/>
        </p:nvSpPr>
        <p:spPr>
          <a:xfrm>
            <a:off x="6718630" y="169021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87998-2AB8-44A1-9FC6-2616679FE912}"/>
              </a:ext>
            </a:extLst>
          </p:cNvPr>
          <p:cNvSpPr/>
          <p:nvPr/>
        </p:nvSpPr>
        <p:spPr>
          <a:xfrm>
            <a:off x="6716344" y="196583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D0AC0-8411-4D6E-83C6-9A9F678B02B9}"/>
              </a:ext>
            </a:extLst>
          </p:cNvPr>
          <p:cNvSpPr/>
          <p:nvPr/>
        </p:nvSpPr>
        <p:spPr>
          <a:xfrm>
            <a:off x="7947421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D8BF4-70C8-4D91-AF17-F9BA14662D3A}"/>
              </a:ext>
            </a:extLst>
          </p:cNvPr>
          <p:cNvSpPr/>
          <p:nvPr/>
        </p:nvSpPr>
        <p:spPr>
          <a:xfrm>
            <a:off x="7945135" y="196628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4912F54-DBEF-4E0D-81EE-157D3DE13EF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7507894" y="1074454"/>
            <a:ext cx="2726" cy="1228791"/>
          </a:xfrm>
          <a:prstGeom prst="bentConnector3">
            <a:avLst>
              <a:gd name="adj1" fmla="val 848591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36201F8-89A8-46B8-B4D0-03087FE0FB77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16200000" flipH="1">
            <a:off x="7506747" y="1647958"/>
            <a:ext cx="449" cy="1228791"/>
          </a:xfrm>
          <a:prstGeom prst="bentConnector3">
            <a:avLst>
              <a:gd name="adj1" fmla="val 5101314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49B228-9D25-21EC-CE4A-5D92CE26380F}"/>
              </a:ext>
            </a:extLst>
          </p:cNvPr>
          <p:cNvSpPr txBox="1"/>
          <p:nvPr/>
        </p:nvSpPr>
        <p:spPr>
          <a:xfrm>
            <a:off x="1595320" y="1390163"/>
            <a:ext cx="12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Similar Triangles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E9D5F1-B35C-2FD7-BC70-36BA8A7BD043}"/>
              </a:ext>
            </a:extLst>
          </p:cNvPr>
          <p:cNvCxnSpPr/>
          <p:nvPr/>
        </p:nvCxnSpPr>
        <p:spPr>
          <a:xfrm>
            <a:off x="2370476" y="4825688"/>
            <a:ext cx="4560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F746A-CD24-4C62-EF54-1A495BA1725D}"/>
              </a:ext>
            </a:extLst>
          </p:cNvPr>
          <p:cNvCxnSpPr>
            <a:cxnSpLocks/>
          </p:cNvCxnSpPr>
          <p:nvPr/>
        </p:nvCxnSpPr>
        <p:spPr>
          <a:xfrm>
            <a:off x="2370476" y="2916301"/>
            <a:ext cx="456068" cy="4237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10A1EE-CA13-46CB-50F3-B4117FA54843}"/>
              </a:ext>
            </a:extLst>
          </p:cNvPr>
          <p:cNvCxnSpPr>
            <a:cxnSpLocks/>
          </p:cNvCxnSpPr>
          <p:nvPr/>
        </p:nvCxnSpPr>
        <p:spPr>
          <a:xfrm flipV="1">
            <a:off x="2370476" y="2916301"/>
            <a:ext cx="0" cy="19093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38112C-A605-CE0B-3D61-8C4C3BD76A0B}"/>
              </a:ext>
            </a:extLst>
          </p:cNvPr>
          <p:cNvCxnSpPr>
            <a:cxnSpLocks/>
          </p:cNvCxnSpPr>
          <p:nvPr/>
        </p:nvCxnSpPr>
        <p:spPr>
          <a:xfrm flipV="1">
            <a:off x="959094" y="2916301"/>
            <a:ext cx="1411381" cy="190520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5B9614-F462-3965-2003-4B571CC3C592}"/>
              </a:ext>
            </a:extLst>
          </p:cNvPr>
          <p:cNvSpPr txBox="1"/>
          <p:nvPr/>
        </p:nvSpPr>
        <p:spPr>
          <a:xfrm>
            <a:off x="4374354" y="2449909"/>
            <a:ext cx="125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Unit Circle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B8BCB8-1F7C-52A0-CF36-9F18CAF878D3}"/>
              </a:ext>
            </a:extLst>
          </p:cNvPr>
          <p:cNvCxnSpPr>
            <a:cxnSpLocks/>
          </p:cNvCxnSpPr>
          <p:nvPr/>
        </p:nvCxnSpPr>
        <p:spPr>
          <a:xfrm>
            <a:off x="4311485" y="1836295"/>
            <a:ext cx="3964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604E51-BE21-618D-B979-07189E198F57}"/>
              </a:ext>
            </a:extLst>
          </p:cNvPr>
          <p:cNvCxnSpPr>
            <a:cxnSpLocks/>
          </p:cNvCxnSpPr>
          <p:nvPr/>
        </p:nvCxnSpPr>
        <p:spPr>
          <a:xfrm>
            <a:off x="4311485" y="2153587"/>
            <a:ext cx="3964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/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/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/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/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58AC9C-2773-4AFF-86A3-C9F728BD104B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D5796-A861-4AC2-B0EE-A58AA10D5DE5}"/>
              </a:ext>
            </a:extLst>
          </p:cNvPr>
          <p:cNvSpPr/>
          <p:nvPr/>
        </p:nvSpPr>
        <p:spPr>
          <a:xfrm>
            <a:off x="5516438" y="2361794"/>
            <a:ext cx="1636530" cy="9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75FE4CE-6E18-43AB-983D-6E3E55ED9229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16200000" flipH="1">
            <a:off x="4804664" y="831755"/>
            <a:ext cx="728256" cy="2331822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FDAC4-060A-40DA-A57B-EE0D550AF46C}"/>
              </a:ext>
            </a:extLst>
          </p:cNvPr>
          <p:cNvSpPr/>
          <p:nvPr/>
        </p:nvSpPr>
        <p:spPr>
          <a:xfrm>
            <a:off x="7984011" y="2612379"/>
            <a:ext cx="273782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DE76FB-3C29-4AC2-A5C2-62FD58B25A8E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rot="5400000">
            <a:off x="6143258" y="2095631"/>
            <a:ext cx="856212" cy="3099076"/>
          </a:xfrm>
          <a:prstGeom prst="bentConnector3">
            <a:avLst>
              <a:gd name="adj1" fmla="val 1266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BDB62-314C-41A6-B3DC-F7B058D5703E}"/>
              </a:ext>
            </a:extLst>
          </p:cNvPr>
          <p:cNvSpPr/>
          <p:nvPr/>
        </p:nvSpPr>
        <p:spPr>
          <a:xfrm>
            <a:off x="4918587" y="3485144"/>
            <a:ext cx="206477" cy="5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2" grpId="0"/>
      <p:bldP spid="3" grpId="0"/>
      <p:bldP spid="23" grpId="0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D0E49-C3BA-43B3-9E4B-7F505F78F38B}"/>
              </a:ext>
            </a:extLst>
          </p:cNvPr>
          <p:cNvGrpSpPr/>
          <p:nvPr/>
        </p:nvGrpSpPr>
        <p:grpSpPr>
          <a:xfrm>
            <a:off x="2007109" y="3062613"/>
            <a:ext cx="658489" cy="804903"/>
            <a:chOff x="2007109" y="3062613"/>
            <a:chExt cx="658489" cy="804903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1329F72-0233-4C64-A2B2-DF7FB8C17991}"/>
                </a:ext>
              </a:extLst>
            </p:cNvPr>
            <p:cNvSpPr/>
            <p:nvPr/>
          </p:nvSpPr>
          <p:spPr>
            <a:xfrm rot="10227664">
              <a:off x="2007109" y="3062613"/>
              <a:ext cx="658489" cy="616101"/>
            </a:xfrm>
            <a:prstGeom prst="arc">
              <a:avLst>
                <a:gd name="adj1" fmla="val 16384032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/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blipFill>
                <a:blip r:embed="rId9"/>
                <a:stretch>
                  <a:fillRect l="-1194" t="-4348" r="-358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i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</a:t>
            </a:r>
            <a:r>
              <a:rPr lang="en-US" b="1" dirty="0"/>
              <a:t>infinite</a:t>
            </a:r>
            <a:r>
              <a:rPr lang="en-US" dirty="0"/>
              <a:t>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/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/>
              <p:nvPr/>
            </p:nvSpPr>
            <p:spPr>
              <a:xfrm>
                <a:off x="902407" y="5156022"/>
                <a:ext cx="4273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angle </a:t>
                </a:r>
                <a:r>
                  <a:rPr lang="en-US" u="sng" dirty="0"/>
                  <a:t>opposite</a:t>
                </a:r>
                <a:r>
                  <a:rPr lang="en-US" dirty="0"/>
                  <a:t> 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⊿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𝐴𝐷𝐵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therefore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07" y="5156022"/>
                <a:ext cx="4273290" cy="1200329"/>
              </a:xfrm>
              <a:prstGeom prst="rect">
                <a:avLst/>
              </a:prstGeom>
              <a:blipFill>
                <a:blip r:embed="rId11"/>
                <a:stretch>
                  <a:fillRect t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E7D6D048-E9CA-42CE-D52A-2DEE86D13CB0}"/>
              </a:ext>
            </a:extLst>
          </p:cNvPr>
          <p:cNvSpPr/>
          <p:nvPr/>
        </p:nvSpPr>
        <p:spPr>
          <a:xfrm flipH="1">
            <a:off x="4098132" y="1462484"/>
            <a:ext cx="254793" cy="130572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56F2F292-513B-AFED-5DDD-912464253496}"/>
              </a:ext>
            </a:extLst>
          </p:cNvPr>
          <p:cNvSpPr/>
          <p:nvPr/>
        </p:nvSpPr>
        <p:spPr>
          <a:xfrm flipV="1">
            <a:off x="4098131" y="1858724"/>
            <a:ext cx="254793" cy="130572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3" grpId="0"/>
      <p:bldP spid="14" grpId="0"/>
      <p:bldP spid="6" grpId="0"/>
      <p:bldP spid="8" grpId="0"/>
      <p:bldP spid="12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blipFill>
                <a:blip r:embed="rId5"/>
                <a:stretch>
                  <a:fillRect l="-2974" t="-4348" r="-4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6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7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0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F437C95-C94D-4604-873C-E15A0C9C6468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6285-199E-42A5-BD86-3B0E369C2B95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88CD3B0-F0B7-4D4C-A60A-111E79DA9E3E}"/>
              </a:ext>
            </a:extLst>
          </p:cNvPr>
          <p:cNvCxnSpPr>
            <a:stCxn id="30" idx="2"/>
            <a:endCxn id="29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C785E6E-0973-30C5-7C94-2130CB6F92A2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i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</a:t>
            </a:r>
            <a:r>
              <a:rPr lang="en-US" b="1" dirty="0"/>
              <a:t>infinite</a:t>
            </a:r>
            <a:r>
              <a:rPr lang="en-US" dirty="0"/>
              <a:t> series?</a:t>
            </a:r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96778FA-A54A-DA59-79EC-1044D3A012AA}"/>
              </a:ext>
            </a:extLst>
          </p:cNvPr>
          <p:cNvSpPr/>
          <p:nvPr/>
        </p:nvSpPr>
        <p:spPr>
          <a:xfrm flipH="1">
            <a:off x="4098132" y="1462484"/>
            <a:ext cx="254793" cy="130572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18ED1A86-B092-29F1-D3FE-A7B5B3CAA718}"/>
              </a:ext>
            </a:extLst>
          </p:cNvPr>
          <p:cNvSpPr/>
          <p:nvPr/>
        </p:nvSpPr>
        <p:spPr>
          <a:xfrm flipV="1">
            <a:off x="4098131" y="1858724"/>
            <a:ext cx="254793" cy="130572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18" grpId="0"/>
      <p:bldP spid="19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9E2F155-1B65-4C9C-9C71-858FB14B7380}"/>
              </a:ext>
            </a:extLst>
          </p:cNvPr>
          <p:cNvSpPr/>
          <p:nvPr/>
        </p:nvSpPr>
        <p:spPr>
          <a:xfrm>
            <a:off x="5154561" y="5110316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BF91F3-74ED-40E5-AE98-6BA8C85BCB12}"/>
              </a:ext>
            </a:extLst>
          </p:cNvPr>
          <p:cNvSpPr/>
          <p:nvPr/>
        </p:nvSpPr>
        <p:spPr>
          <a:xfrm>
            <a:off x="4001727" y="2432369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7797C8-69EA-4A14-B811-D05A5D4B226B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5412905" y="3449300"/>
            <a:ext cx="715049" cy="180402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B9233-2A8F-4C52-85D4-910C6318FC9B}"/>
              </a:ext>
            </a:extLst>
          </p:cNvPr>
          <p:cNvSpPr/>
          <p:nvPr/>
        </p:nvSpPr>
        <p:spPr>
          <a:xfrm>
            <a:off x="4217818" y="5575567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6A1A1F-9120-4CB5-8994-96864A7911FC}"/>
              </a:ext>
            </a:extLst>
          </p:cNvPr>
          <p:cNvSpPr/>
          <p:nvPr/>
        </p:nvSpPr>
        <p:spPr>
          <a:xfrm>
            <a:off x="6709992" y="42655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4D5AFF-1959-4F18-B625-313F1CA4B93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4476162" y="4408595"/>
            <a:ext cx="2233830" cy="1309979"/>
          </a:xfrm>
          <a:prstGeom prst="bentConnector3">
            <a:avLst>
              <a:gd name="adj1" fmla="val 737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AB282-1576-4159-B20C-7293E65B28F4}"/>
              </a:ext>
            </a:extLst>
          </p:cNvPr>
          <p:cNvSpPr/>
          <p:nvPr/>
        </p:nvSpPr>
        <p:spPr>
          <a:xfrm>
            <a:off x="831920" y="6010388"/>
            <a:ext cx="989267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D816B-1AAA-48F0-BE26-FDBAB992D8E2}"/>
              </a:ext>
            </a:extLst>
          </p:cNvPr>
          <p:cNvSpPr/>
          <p:nvPr/>
        </p:nvSpPr>
        <p:spPr>
          <a:xfrm>
            <a:off x="6671326" y="4763865"/>
            <a:ext cx="1335871" cy="6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A5E4711-E10E-47E9-BB4F-8A74344F62EC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5400000" flipH="1" flipV="1">
            <a:off x="3893876" y="2851015"/>
            <a:ext cx="878064" cy="6012708"/>
          </a:xfrm>
          <a:prstGeom prst="bentConnector3">
            <a:avLst>
              <a:gd name="adj1" fmla="val -26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7A685E8-181B-4F31-BFAB-202273300990}"/>
              </a:ext>
            </a:extLst>
          </p:cNvPr>
          <p:cNvSpPr/>
          <p:nvPr/>
        </p:nvSpPr>
        <p:spPr>
          <a:xfrm>
            <a:off x="1194999" y="4719786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3DA67E-05F5-4001-9B8A-09165BAC1550}"/>
              </a:ext>
            </a:extLst>
          </p:cNvPr>
          <p:cNvSpPr/>
          <p:nvPr/>
        </p:nvSpPr>
        <p:spPr>
          <a:xfrm>
            <a:off x="1749858" y="5152088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B80A4A-A454-4AD1-832D-0C0F3DDCD42A}"/>
              </a:ext>
            </a:extLst>
          </p:cNvPr>
          <p:cNvCxnSpPr>
            <a:cxnSpLocks/>
            <a:stCxn id="45" idx="3"/>
            <a:endCxn id="46" idx="0"/>
          </p:cNvCxnSpPr>
          <p:nvPr/>
        </p:nvCxnSpPr>
        <p:spPr>
          <a:xfrm>
            <a:off x="1421371" y="4843142"/>
            <a:ext cx="441673" cy="3089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38CC7C-5A47-4B8C-9307-7B006D5BA623}"/>
              </a:ext>
            </a:extLst>
          </p:cNvPr>
          <p:cNvSpPr/>
          <p:nvPr/>
        </p:nvSpPr>
        <p:spPr>
          <a:xfrm>
            <a:off x="7865269" y="2432370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D5B7D-8859-4B28-96E4-1F4360D28AEE}"/>
              </a:ext>
            </a:extLst>
          </p:cNvPr>
          <p:cNvSpPr/>
          <p:nvPr/>
        </p:nvSpPr>
        <p:spPr>
          <a:xfrm>
            <a:off x="2390775" y="4281865"/>
            <a:ext cx="407194" cy="3312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CB5938-55C2-4261-B2DE-F0A9597C86CE}"/>
              </a:ext>
            </a:extLst>
          </p:cNvPr>
          <p:cNvCxnSpPr>
            <a:stCxn id="43" idx="0"/>
            <a:endCxn id="9" idx="0"/>
          </p:cNvCxnSpPr>
          <p:nvPr/>
        </p:nvCxnSpPr>
        <p:spPr>
          <a:xfrm rot="5400000" flipH="1" flipV="1">
            <a:off x="4407467" y="619276"/>
            <a:ext cx="1849495" cy="5475685"/>
          </a:xfrm>
          <a:prstGeom prst="bentConnector3">
            <a:avLst>
              <a:gd name="adj1" fmla="val 11236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F0D806A-09AB-5CC9-31E1-C1D93BB949DF}"/>
              </a:ext>
            </a:extLst>
          </p:cNvPr>
          <p:cNvSpPr/>
          <p:nvPr/>
        </p:nvSpPr>
        <p:spPr>
          <a:xfrm>
            <a:off x="2154044" y="51520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F76958F-505B-7D90-F98E-97E6C416EFEB}"/>
              </a:ext>
            </a:extLst>
          </p:cNvPr>
          <p:cNvCxnSpPr>
            <a:cxnSpLocks/>
            <a:stCxn id="17" idx="0"/>
            <a:endCxn id="25" idx="2"/>
          </p:cNvCxnSpPr>
          <p:nvPr/>
        </p:nvCxnSpPr>
        <p:spPr>
          <a:xfrm rot="5400000" flipH="1" flipV="1">
            <a:off x="2121307" y="2897061"/>
            <a:ext cx="2416937" cy="2093118"/>
          </a:xfrm>
          <a:prstGeom prst="bentConnector3">
            <a:avLst>
              <a:gd name="adj1" fmla="val 121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494CDCA-6943-7E1E-68FC-88AFA5F25AFE}"/>
              </a:ext>
            </a:extLst>
          </p:cNvPr>
          <p:cNvSpPr/>
          <p:nvPr/>
        </p:nvSpPr>
        <p:spPr>
          <a:xfrm>
            <a:off x="4247162" y="244913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BA5D30A-2ED7-CD00-E2F6-FE369941C57F}"/>
              </a:ext>
            </a:extLst>
          </p:cNvPr>
          <p:cNvCxnSpPr>
            <a:cxnSpLocks/>
          </p:cNvCxnSpPr>
          <p:nvPr/>
        </p:nvCxnSpPr>
        <p:spPr>
          <a:xfrm flipH="1">
            <a:off x="4376335" y="1828800"/>
            <a:ext cx="465488" cy="620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C6FC73-A939-6602-B4B7-B015877BD07A}"/>
              </a:ext>
            </a:extLst>
          </p:cNvPr>
          <p:cNvCxnSpPr>
            <a:cxnSpLocks/>
          </p:cNvCxnSpPr>
          <p:nvPr/>
        </p:nvCxnSpPr>
        <p:spPr>
          <a:xfrm>
            <a:off x="5423575" y="1844868"/>
            <a:ext cx="115475" cy="629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C3A473-2033-ECFD-265C-B62E27F33038}"/>
              </a:ext>
            </a:extLst>
          </p:cNvPr>
          <p:cNvCxnSpPr>
            <a:cxnSpLocks/>
          </p:cNvCxnSpPr>
          <p:nvPr/>
        </p:nvCxnSpPr>
        <p:spPr>
          <a:xfrm>
            <a:off x="6288672" y="1846813"/>
            <a:ext cx="606803" cy="640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9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8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9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8F026A1-9C96-4FAB-A152-6FC5B34716BE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C774D-FBCD-4ADA-A286-3191BE9C7847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2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28453FB-89B7-41B8-BC86-E081EE15BA52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0759FC-AB27-4ED5-B771-61926DB750EA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A30BC8D-A460-441F-BBBB-3B2A1756EB6A}"/>
              </a:ext>
            </a:extLst>
          </p:cNvPr>
          <p:cNvCxnSpPr>
            <a:stCxn id="34" idx="2"/>
            <a:endCxn id="33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A77239-A713-4B3A-8836-DC955BDFFBB2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 flipV="1">
            <a:off x="5368664" y="3460594"/>
            <a:ext cx="759290" cy="17768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2B31CC-DC8F-413E-8718-D84F3E6EF991}"/>
              </a:ext>
            </a:extLst>
          </p:cNvPr>
          <p:cNvSpPr/>
          <p:nvPr/>
        </p:nvSpPr>
        <p:spPr>
          <a:xfrm>
            <a:off x="6127954" y="3333135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B9C5D-7E40-47E0-844C-8E4A9A263C75}"/>
              </a:ext>
            </a:extLst>
          </p:cNvPr>
          <p:cNvSpPr/>
          <p:nvPr/>
        </p:nvSpPr>
        <p:spPr>
          <a:xfrm>
            <a:off x="5145811" y="5109956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C022AF-EEDE-8616-D191-58DE913C0B35}"/>
              </a:ext>
            </a:extLst>
          </p:cNvPr>
          <p:cNvGrpSpPr/>
          <p:nvPr/>
        </p:nvGrpSpPr>
        <p:grpSpPr>
          <a:xfrm>
            <a:off x="1851422" y="1719327"/>
            <a:ext cx="914400" cy="737981"/>
            <a:chOff x="1851422" y="1719327"/>
            <a:chExt cx="914400" cy="737981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0783788-B164-A03D-F057-33804F9BE86A}"/>
                </a:ext>
              </a:extLst>
            </p:cNvPr>
            <p:cNvSpPr/>
            <p:nvPr/>
          </p:nvSpPr>
          <p:spPr>
            <a:xfrm rot="5400000">
              <a:off x="2112169" y="1954864"/>
              <a:ext cx="392906" cy="61198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629441-26CC-B89B-F75A-186B8DDD9BB9}"/>
                </a:ext>
              </a:extLst>
            </p:cNvPr>
            <p:cNvSpPr txBox="1"/>
            <p:nvPr/>
          </p:nvSpPr>
          <p:spPr>
            <a:xfrm>
              <a:off x="1851422" y="17193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878B46C-12BE-822F-6100-62315E8D2130}"/>
              </a:ext>
            </a:extLst>
          </p:cNvPr>
          <p:cNvSpPr/>
          <p:nvPr/>
        </p:nvSpPr>
        <p:spPr>
          <a:xfrm>
            <a:off x="7827794" y="2514815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5184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3F507-FAFA-48FA-9E12-21B29243D90E}"/>
              </a:ext>
            </a:extLst>
          </p:cNvPr>
          <p:cNvSpPr/>
          <p:nvPr/>
        </p:nvSpPr>
        <p:spPr>
          <a:xfrm>
            <a:off x="6481919" y="2986769"/>
            <a:ext cx="1054507" cy="498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C22129-71D9-4F48-8A49-95ACB3BBAF69}"/>
              </a:ext>
            </a:extLst>
          </p:cNvPr>
          <p:cNvSpPr/>
          <p:nvPr/>
        </p:nvSpPr>
        <p:spPr>
          <a:xfrm>
            <a:off x="6759365" y="4229597"/>
            <a:ext cx="1428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9A35E0-65C9-4BE2-82A8-8739C1642395}"/>
              </a:ext>
            </a:extLst>
          </p:cNvPr>
          <p:cNvCxnSpPr>
            <a:cxnSpLocks/>
            <a:stCxn id="7" idx="1"/>
            <a:endCxn id="24" idx="1"/>
          </p:cNvCxnSpPr>
          <p:nvPr/>
        </p:nvCxnSpPr>
        <p:spPr>
          <a:xfrm rot="10800000" flipH="1" flipV="1">
            <a:off x="6481919" y="3235975"/>
            <a:ext cx="277446" cy="1132122"/>
          </a:xfrm>
          <a:prstGeom prst="bentConnector3">
            <a:avLst>
              <a:gd name="adj1" fmla="val -34552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68340-86CE-4DE2-93CA-FB5595FFA270}"/>
              </a:ext>
            </a:extLst>
          </p:cNvPr>
          <p:cNvSpPr/>
          <p:nvPr/>
        </p:nvSpPr>
        <p:spPr>
          <a:xfrm>
            <a:off x="5110316" y="1334053"/>
            <a:ext cx="508819" cy="63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6CC1E-7444-480A-B490-50A0D3892E39}"/>
              </a:ext>
            </a:extLst>
          </p:cNvPr>
          <p:cNvSpPr/>
          <p:nvPr/>
        </p:nvSpPr>
        <p:spPr>
          <a:xfrm>
            <a:off x="3743632" y="2341618"/>
            <a:ext cx="1787013" cy="45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961279-0FB9-7A11-D3DB-41479C9ABF89}"/>
              </a:ext>
            </a:extLst>
          </p:cNvPr>
          <p:cNvGrpSpPr/>
          <p:nvPr/>
        </p:nvGrpSpPr>
        <p:grpSpPr>
          <a:xfrm>
            <a:off x="2147093" y="1568653"/>
            <a:ext cx="1037431" cy="737981"/>
            <a:chOff x="1851421" y="1719327"/>
            <a:chExt cx="1037431" cy="737981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4A9BE27-FC1C-B14A-5B76-928F319FA0B5}"/>
                </a:ext>
              </a:extLst>
            </p:cNvPr>
            <p:cNvSpPr/>
            <p:nvPr/>
          </p:nvSpPr>
          <p:spPr>
            <a:xfrm rot="5400000">
              <a:off x="2173684" y="1742139"/>
              <a:ext cx="392906" cy="103743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877CB7-31BD-1B4C-901D-FF2D0CCA951B}"/>
                </a:ext>
              </a:extLst>
            </p:cNvPr>
            <p:cNvSpPr txBox="1"/>
            <p:nvPr/>
          </p:nvSpPr>
          <p:spPr>
            <a:xfrm>
              <a:off x="1912937" y="171932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</a:t>
              </a:r>
            </a:p>
          </p:txBody>
        </p:sp>
      </p:grpSp>
      <p:sp>
        <p:nvSpPr>
          <p:cNvPr id="15" name="Left Brace 14">
            <a:extLst>
              <a:ext uri="{FF2B5EF4-FFF2-40B4-BE49-F238E27FC236}">
                <a16:creationId xmlns:a16="http://schemas.microsoft.com/office/drawing/2014/main" id="{D0BE1AB5-0E90-D5DB-76B9-73DB067E4195}"/>
              </a:ext>
            </a:extLst>
          </p:cNvPr>
          <p:cNvSpPr/>
          <p:nvPr/>
        </p:nvSpPr>
        <p:spPr>
          <a:xfrm rot="16200000" flipV="1">
            <a:off x="7380382" y="4429053"/>
            <a:ext cx="392906" cy="25294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E79CB-B380-4A31-A033-C3E206955746}"/>
              </a:ext>
            </a:extLst>
          </p:cNvPr>
          <p:cNvSpPr/>
          <p:nvPr/>
        </p:nvSpPr>
        <p:spPr>
          <a:xfrm>
            <a:off x="7867650" y="2466053"/>
            <a:ext cx="264319" cy="17237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15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0FA8B-6C82-B072-21FC-C0EEE29B0568}"/>
              </a:ext>
            </a:extLst>
          </p:cNvPr>
          <p:cNvSpPr txBox="1"/>
          <p:nvPr/>
        </p:nvSpPr>
        <p:spPr>
          <a:xfrm>
            <a:off x="4572000" y="3586004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i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</a:t>
            </a:r>
            <a:r>
              <a:rPr lang="en-US" b="1" dirty="0"/>
              <a:t>infinite</a:t>
            </a:r>
            <a:r>
              <a:rPr lang="en-US" dirty="0"/>
              <a:t> series?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11329F72-0233-4C64-A2B2-DF7FB8C17991}"/>
              </a:ext>
            </a:extLst>
          </p:cNvPr>
          <p:cNvSpPr/>
          <p:nvPr/>
        </p:nvSpPr>
        <p:spPr>
          <a:xfrm rot="10227664">
            <a:off x="2007109" y="3062613"/>
            <a:ext cx="658489" cy="616101"/>
          </a:xfrm>
          <a:prstGeom prst="arc">
            <a:avLst>
              <a:gd name="adj1" fmla="val 16384032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/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blipFill>
                <a:blip r:embed="rId9"/>
                <a:stretch>
                  <a:fillRect l="-2996" t="-4348" r="-48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3076113" y="5256267"/>
                <a:ext cx="5513496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13" y="5256267"/>
                <a:ext cx="5513496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1A67F0-7598-4F2E-B1F1-CB1C745935A2}"/>
              </a:ext>
            </a:extLst>
          </p:cNvPr>
          <p:cNvSpPr/>
          <p:nvPr/>
        </p:nvSpPr>
        <p:spPr>
          <a:xfrm>
            <a:off x="2975548" y="5170513"/>
            <a:ext cx="5714627" cy="6919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11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12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216582E-A367-4CFE-9090-47B939FAD7A2}"/>
              </a:ext>
            </a:extLst>
          </p:cNvPr>
          <p:cNvSpPr txBox="1"/>
          <p:nvPr/>
        </p:nvSpPr>
        <p:spPr>
          <a:xfrm>
            <a:off x="181080" y="2070024"/>
            <a:ext cx="11076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This 1</a:t>
            </a:r>
            <a:r>
              <a:rPr lang="en-US" sz="1100" b="1" baseline="30000" dirty="0"/>
              <a:t>st</a:t>
            </a:r>
            <a:r>
              <a:rPr lang="en-US" sz="1100" b="1" dirty="0"/>
              <a:t> Derivative also checks out!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A130EA-80CB-44FB-BBE0-1014B8AE0839}"/>
              </a:ext>
            </a:extLst>
          </p:cNvPr>
          <p:cNvGrpSpPr/>
          <p:nvPr/>
        </p:nvGrpSpPr>
        <p:grpSpPr>
          <a:xfrm>
            <a:off x="473454" y="3741938"/>
            <a:ext cx="1450873" cy="2464248"/>
            <a:chOff x="3790336" y="3651997"/>
            <a:chExt cx="1450873" cy="2464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EF865-E660-4847-8179-DD898828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268" y="3651997"/>
              <a:ext cx="1305011" cy="17914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A7BD0-7BFF-4714-9C3A-6D2239C5BC47}"/>
                </a:ext>
              </a:extLst>
            </p:cNvPr>
            <p:cNvSpPr txBox="1"/>
            <p:nvPr/>
          </p:nvSpPr>
          <p:spPr>
            <a:xfrm>
              <a:off x="3790336" y="5469914"/>
              <a:ext cx="1450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Isaac Newton</a:t>
              </a:r>
            </a:p>
            <a:p>
              <a:pPr algn="ctr"/>
              <a:r>
                <a:rPr lang="en-US" dirty="0"/>
                <a:t>(1643-1727)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1746419" y="1714734"/>
                <a:ext cx="576991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419" y="1714734"/>
                <a:ext cx="5769913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/>
              <p:nvPr/>
            </p:nvSpPr>
            <p:spPr>
              <a:xfrm>
                <a:off x="1768904" y="2409989"/>
                <a:ext cx="52833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04" y="2409989"/>
                <a:ext cx="5283305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10A9D41-B806-42E6-AE7D-91FA60EDFF95}"/>
              </a:ext>
            </a:extLst>
          </p:cNvPr>
          <p:cNvSpPr/>
          <p:nvPr/>
        </p:nvSpPr>
        <p:spPr>
          <a:xfrm>
            <a:off x="1296760" y="1960125"/>
            <a:ext cx="362792" cy="87630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6EF93-6C25-F6AF-12F3-EA988565C087}"/>
                  </a:ext>
                </a:extLst>
              </p:cNvPr>
              <p:cNvSpPr txBox="1"/>
              <p:nvPr/>
            </p:nvSpPr>
            <p:spPr>
              <a:xfrm>
                <a:off x="2548971" y="3429000"/>
                <a:ext cx="529266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E6EF93-6C25-F6AF-12F3-EA988565C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1" y="3429000"/>
                <a:ext cx="5292667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DC6E9D-9041-416C-5E47-18403071750F}"/>
                  </a:ext>
                </a:extLst>
              </p:cNvPr>
              <p:cNvSpPr txBox="1"/>
              <p:nvPr/>
            </p:nvSpPr>
            <p:spPr>
              <a:xfrm>
                <a:off x="2548971" y="4128388"/>
                <a:ext cx="4569777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DC6E9D-9041-416C-5E47-184030717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1" y="4128388"/>
                <a:ext cx="4569777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AD7EAE-804E-1FE4-7CA4-9A5D53DB519D}"/>
                  </a:ext>
                </a:extLst>
              </p:cNvPr>
              <p:cNvSpPr txBox="1"/>
              <p:nvPr/>
            </p:nvSpPr>
            <p:spPr>
              <a:xfrm>
                <a:off x="2548971" y="4827840"/>
                <a:ext cx="525695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AD7EAE-804E-1FE4-7CA4-9A5D53DB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1" y="4827840"/>
                <a:ext cx="5256952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A1AD31-C4D6-75EA-4E2B-050643795342}"/>
                  </a:ext>
                </a:extLst>
              </p:cNvPr>
              <p:cNvSpPr txBox="1"/>
              <p:nvPr/>
            </p:nvSpPr>
            <p:spPr>
              <a:xfrm>
                <a:off x="2548971" y="5629178"/>
                <a:ext cx="1892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A1AD31-C4D6-75EA-4E2B-050643795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971" y="5629178"/>
                <a:ext cx="1892698" cy="276999"/>
              </a:xfrm>
              <a:prstGeom prst="rect">
                <a:avLst/>
              </a:prstGeom>
              <a:blipFill>
                <a:blip r:embed="rId9"/>
                <a:stretch>
                  <a:fillRect l="-16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7C8981-AC8D-AC57-6A39-078BE4D922CE}"/>
              </a:ext>
            </a:extLst>
          </p:cNvPr>
          <p:cNvCxnSpPr>
            <a:cxnSpLocks/>
          </p:cNvCxnSpPr>
          <p:nvPr/>
        </p:nvCxnSpPr>
        <p:spPr>
          <a:xfrm>
            <a:off x="2323475" y="2976435"/>
            <a:ext cx="674558" cy="599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D313CD-241A-C41F-0B83-C519EC670552}"/>
              </a:ext>
            </a:extLst>
          </p:cNvPr>
          <p:cNvCxnSpPr>
            <a:cxnSpLocks/>
          </p:cNvCxnSpPr>
          <p:nvPr/>
        </p:nvCxnSpPr>
        <p:spPr>
          <a:xfrm>
            <a:off x="2877002" y="2824820"/>
            <a:ext cx="794886" cy="79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FC35CD-E41E-355F-FC65-B8F42897315E}"/>
              </a:ext>
            </a:extLst>
          </p:cNvPr>
          <p:cNvCxnSpPr>
            <a:cxnSpLocks/>
          </p:cNvCxnSpPr>
          <p:nvPr/>
        </p:nvCxnSpPr>
        <p:spPr>
          <a:xfrm>
            <a:off x="3358328" y="2824820"/>
            <a:ext cx="692178" cy="64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0A8485-05AC-BD1C-031B-4F39F18EED48}"/>
              </a:ext>
            </a:extLst>
          </p:cNvPr>
          <p:cNvCxnSpPr>
            <a:cxnSpLocks/>
          </p:cNvCxnSpPr>
          <p:nvPr/>
        </p:nvCxnSpPr>
        <p:spPr>
          <a:xfrm>
            <a:off x="4158033" y="2833689"/>
            <a:ext cx="535411" cy="63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CCD82C-24A6-7F13-6E1F-0639D85F32AD}"/>
              </a:ext>
            </a:extLst>
          </p:cNvPr>
          <p:cNvCxnSpPr>
            <a:cxnSpLocks/>
          </p:cNvCxnSpPr>
          <p:nvPr/>
        </p:nvCxnSpPr>
        <p:spPr>
          <a:xfrm>
            <a:off x="5114925" y="2858248"/>
            <a:ext cx="409575" cy="63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83DA6B-3621-6691-AAE4-595CDB03DE56}"/>
              </a:ext>
            </a:extLst>
          </p:cNvPr>
          <p:cNvCxnSpPr>
            <a:cxnSpLocks/>
          </p:cNvCxnSpPr>
          <p:nvPr/>
        </p:nvCxnSpPr>
        <p:spPr>
          <a:xfrm>
            <a:off x="6286500" y="2833689"/>
            <a:ext cx="302419" cy="63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5C8EBFD-89B9-C345-7781-FA6FF6F295BD}"/>
              </a:ext>
            </a:extLst>
          </p:cNvPr>
          <p:cNvCxnSpPr>
            <a:stCxn id="15" idx="0"/>
            <a:endCxn id="7" idx="3"/>
          </p:cNvCxnSpPr>
          <p:nvPr/>
        </p:nvCxnSpPr>
        <p:spPr>
          <a:xfrm rot="16200000" flipH="1">
            <a:off x="4506508" y="1839601"/>
            <a:ext cx="3424281" cy="3174547"/>
          </a:xfrm>
          <a:prstGeom prst="bentConnector4">
            <a:avLst>
              <a:gd name="adj1" fmla="val -6676"/>
              <a:gd name="adj2" fmla="val 10720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F0BB00-3893-C779-8063-4E87B3297913}"/>
              </a:ext>
            </a:extLst>
          </p:cNvPr>
          <p:cNvSpPr txBox="1"/>
          <p:nvPr/>
        </p:nvSpPr>
        <p:spPr>
          <a:xfrm>
            <a:off x="4435229" y="5511096"/>
            <a:ext cx="781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7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8" grpId="0"/>
      <p:bldP spid="19" grpId="0" animBg="1"/>
      <p:bldP spid="3" grpId="0"/>
      <p:bldP spid="6" grpId="0"/>
      <p:bldP spid="7" grpId="0"/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the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2906353" y="5621785"/>
            <a:ext cx="333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 (1669, age 26)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0733-8013-430B-9154-AB695593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95507"/>
            <a:ext cx="8229600" cy="38993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0D8A26-D17F-9231-737C-8F1538C7EC55}"/>
              </a:ext>
            </a:extLst>
          </p:cNvPr>
          <p:cNvCxnSpPr/>
          <p:nvPr/>
        </p:nvCxnSpPr>
        <p:spPr>
          <a:xfrm>
            <a:off x="5226101" y="5964924"/>
            <a:ext cx="607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3DAE69-3CAF-94D3-1632-5A997EB74149}"/>
              </a:ext>
            </a:extLst>
          </p:cNvPr>
          <p:cNvSpPr/>
          <p:nvPr/>
        </p:nvSpPr>
        <p:spPr>
          <a:xfrm>
            <a:off x="5621311" y="2870616"/>
            <a:ext cx="2675745" cy="322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ACE95A-4E7B-7EFD-5CC9-3D21BAD680F5}"/>
              </a:ext>
            </a:extLst>
          </p:cNvPr>
          <p:cNvSpPr/>
          <p:nvPr/>
        </p:nvSpPr>
        <p:spPr>
          <a:xfrm>
            <a:off x="3038007" y="3155207"/>
            <a:ext cx="769495" cy="322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8CD584-497D-0CDF-FF51-50C1C480FD83}"/>
              </a:ext>
            </a:extLst>
          </p:cNvPr>
          <p:cNvSpPr/>
          <p:nvPr/>
        </p:nvSpPr>
        <p:spPr>
          <a:xfrm>
            <a:off x="6947941" y="2303733"/>
            <a:ext cx="914401" cy="3222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3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43E7C-1501-49B6-A68D-C89A54E0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4" y="1555390"/>
            <a:ext cx="6583311" cy="493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Polynomial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1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0964E-F9BA-47CA-A5BF-292CE61A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BE36-296C-4888-AC3B-89BE358C2D3A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C7BB9-C254-4319-B4B2-3357DB5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C76FC-5ED5-423B-80D7-F540A125CD48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0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E727D-6C67-4EE3-842B-B5D09F7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AB901-5FED-4D4B-BCE3-562491DBD90C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74E7C1-8E63-A35A-9B14-DF37C3F0BD10}"/>
              </a:ext>
            </a:extLst>
          </p:cNvPr>
          <p:cNvCxnSpPr/>
          <p:nvPr/>
        </p:nvCxnSpPr>
        <p:spPr>
          <a:xfrm flipH="1">
            <a:off x="5523875" y="3429000"/>
            <a:ext cx="397240" cy="5883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9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0ED5AC-1727-4014-BCA5-B76D0C4F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F0C8-21B4-4E27-A78F-EC25064D2879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3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93D10-114D-432B-B6A7-52094D4B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FF141-BBE2-4F49-9394-B3B8FF412DC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AAD1F-F36F-CAD9-A845-9B1B0E2B3910}"/>
              </a:ext>
            </a:extLst>
          </p:cNvPr>
          <p:cNvSpPr/>
          <p:nvPr/>
        </p:nvSpPr>
        <p:spPr>
          <a:xfrm>
            <a:off x="5186597" y="2593298"/>
            <a:ext cx="3387777" cy="101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4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8DE53-CE7F-47CD-B35B-F4869C3A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AE13-9422-41FD-B439-34270133DD3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4EAB3F-0AE1-1360-50AE-4149EF94CD30}"/>
              </a:ext>
            </a:extLst>
          </p:cNvPr>
          <p:cNvSpPr/>
          <p:nvPr/>
        </p:nvSpPr>
        <p:spPr>
          <a:xfrm>
            <a:off x="457200" y="1708879"/>
            <a:ext cx="779489" cy="464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2328B-465F-4870-BB68-EE234EE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EBEA-2720-4BFF-AC8A-A499ED57074B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919D9-29D5-F8AC-6978-E9F561E0FC7F}"/>
              </a:ext>
            </a:extLst>
          </p:cNvPr>
          <p:cNvSpPr/>
          <p:nvPr/>
        </p:nvSpPr>
        <p:spPr>
          <a:xfrm>
            <a:off x="2788171" y="4631961"/>
            <a:ext cx="3740045" cy="464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0493-6E7A-447E-940D-D97BE221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8581"/>
            <a:ext cx="7923809" cy="47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C57A48-ACF9-F112-A543-84A76E3A57BB}"/>
              </a:ext>
            </a:extLst>
          </p:cNvPr>
          <p:cNvGrpSpPr/>
          <p:nvPr/>
        </p:nvGrpSpPr>
        <p:grpSpPr>
          <a:xfrm>
            <a:off x="7230632" y="839604"/>
            <a:ext cx="1284718" cy="2145480"/>
            <a:chOff x="7230632" y="839604"/>
            <a:chExt cx="1284718" cy="21454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74EB9-7C28-4635-A639-7F6CB432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B76FC-45AF-4D4C-BF9A-1C78F96E0667}"/>
                </a:ext>
              </a:extLst>
            </p:cNvPr>
            <p:cNvSpPr txBox="1"/>
            <p:nvPr/>
          </p:nvSpPr>
          <p:spPr>
            <a:xfrm>
              <a:off x="7230632" y="240030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65BBBE0-F222-495C-88F5-3417CBC4C41B}"/>
              </a:ext>
            </a:extLst>
          </p:cNvPr>
          <p:cNvSpPr/>
          <p:nvPr/>
        </p:nvSpPr>
        <p:spPr>
          <a:xfrm>
            <a:off x="4328652" y="2204884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3E99B-0276-4AA9-80A6-9F18F9105C8F}"/>
              </a:ext>
            </a:extLst>
          </p:cNvPr>
          <p:cNvSpPr/>
          <p:nvPr/>
        </p:nvSpPr>
        <p:spPr>
          <a:xfrm>
            <a:off x="2217174" y="4606413"/>
            <a:ext cx="437536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544E57A-CC7D-4E26-A366-AA13774E2EEF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2435942" y="2301835"/>
            <a:ext cx="2047568" cy="2304578"/>
          </a:xfrm>
          <a:prstGeom prst="bentConnector4">
            <a:avLst>
              <a:gd name="adj1" fmla="val -11164"/>
              <a:gd name="adj2" fmla="val 735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F115C-46EF-4378-9F16-88671CB9E545}"/>
              </a:ext>
            </a:extLst>
          </p:cNvPr>
          <p:cNvSpPr/>
          <p:nvPr/>
        </p:nvSpPr>
        <p:spPr>
          <a:xfrm>
            <a:off x="4328652" y="3429000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253B-BD19-4870-AC61-0CE3B20B661B}"/>
              </a:ext>
            </a:extLst>
          </p:cNvPr>
          <p:cNvSpPr/>
          <p:nvPr/>
        </p:nvSpPr>
        <p:spPr>
          <a:xfrm>
            <a:off x="7137110" y="4599204"/>
            <a:ext cx="568922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CCBA15-5C9E-4694-A33A-588C3009F4A8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4483510" y="3525951"/>
            <a:ext cx="2938061" cy="1073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6269EF-1703-F561-D470-9BCC0A006522}"/>
              </a:ext>
            </a:extLst>
          </p:cNvPr>
          <p:cNvSpPr txBox="1"/>
          <p:nvPr/>
        </p:nvSpPr>
        <p:spPr>
          <a:xfrm>
            <a:off x="7961435" y="3053854"/>
            <a:ext cx="99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Integration by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C0441-50DE-C796-3774-361F19260867}"/>
              </a:ext>
            </a:extLst>
          </p:cNvPr>
          <p:cNvSpPr/>
          <p:nvPr/>
        </p:nvSpPr>
        <p:spPr>
          <a:xfrm>
            <a:off x="688181" y="4606413"/>
            <a:ext cx="496042" cy="334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D3B4A-0D1B-CB1B-95A2-6D8C85684CF5}"/>
              </a:ext>
            </a:extLst>
          </p:cNvPr>
          <p:cNvSpPr/>
          <p:nvPr/>
        </p:nvSpPr>
        <p:spPr>
          <a:xfrm>
            <a:off x="1184223" y="5493331"/>
            <a:ext cx="1566472" cy="645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90ECA8-B77D-B3E2-3D2E-512A270A4021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622616" y="5254295"/>
            <a:ext cx="875192" cy="24802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833E783-43B9-F516-C564-E2AA741DAD5E}"/>
              </a:ext>
            </a:extLst>
          </p:cNvPr>
          <p:cNvSpPr/>
          <p:nvPr/>
        </p:nvSpPr>
        <p:spPr>
          <a:xfrm>
            <a:off x="819150" y="1967538"/>
            <a:ext cx="1729178" cy="492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735DACE-C835-06DB-5475-BDCA1B8E6399}"/>
              </a:ext>
            </a:extLst>
          </p:cNvPr>
          <p:cNvCxnSpPr>
            <a:cxnSpLocks/>
            <a:stCxn id="9" idx="1"/>
            <a:endCxn id="3" idx="1"/>
          </p:cNvCxnSpPr>
          <p:nvPr/>
        </p:nvCxnSpPr>
        <p:spPr>
          <a:xfrm rot="10800000" flipH="1" flipV="1">
            <a:off x="7230631" y="2692696"/>
            <a:ext cx="730803" cy="622767"/>
          </a:xfrm>
          <a:prstGeom prst="bentConnector3">
            <a:avLst>
              <a:gd name="adj1" fmla="val -3128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6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02F4-0C34-4E48-910A-3A906F826493}"/>
              </a:ext>
            </a:extLst>
          </p:cNvPr>
          <p:cNvGrpSpPr/>
          <p:nvPr/>
        </p:nvGrpSpPr>
        <p:grpSpPr>
          <a:xfrm>
            <a:off x="3145520" y="1770169"/>
            <a:ext cx="2852960" cy="2031214"/>
            <a:chOff x="2559698" y="3725739"/>
            <a:chExt cx="2852960" cy="20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/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/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E292378-5226-4C52-B926-3A94B96A5956}"/>
              </a:ext>
            </a:extLst>
          </p:cNvPr>
          <p:cNvSpPr/>
          <p:nvPr/>
        </p:nvSpPr>
        <p:spPr>
          <a:xfrm>
            <a:off x="2582295" y="2147933"/>
            <a:ext cx="541101" cy="13176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/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It is not obvious  from these formulas that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blipFill>
                <a:blip r:embed="rId5"/>
                <a:stretch>
                  <a:fillRect t="-1948" r="-1133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12A306-547D-4844-BE71-FEFFACC80E67}"/>
              </a:ext>
            </a:extLst>
          </p:cNvPr>
          <p:cNvSpPr txBox="1"/>
          <p:nvPr/>
        </p:nvSpPr>
        <p:spPr>
          <a:xfrm>
            <a:off x="1289749" y="4332304"/>
            <a:ext cx="61556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Taylor's Series will converge much </a:t>
            </a:r>
            <a:r>
              <a:rPr lang="en-US" sz="2000" b="1" dirty="0"/>
              <a:t>faster</a:t>
            </a:r>
            <a:r>
              <a:rPr lang="en-US" sz="2000" dirty="0"/>
              <a:t> than Newton's Binomial Expansion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physics derivations estimate an equation using a 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en-US" sz="2000" baseline="30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rd</a:t>
            </a:r>
            <a:r>
              <a:rPr lang="en-US" sz="2000" dirty="0"/>
              <a:t> order Taylor Series – it is important to understand how this approximation is built!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B12A29-1642-1179-9F88-0F439BFBF4F7}"/>
              </a:ext>
            </a:extLst>
          </p:cNvPr>
          <p:cNvGrpSpPr/>
          <p:nvPr/>
        </p:nvGrpSpPr>
        <p:grpSpPr>
          <a:xfrm>
            <a:off x="7230632" y="839604"/>
            <a:ext cx="1284718" cy="2145480"/>
            <a:chOff x="7230632" y="839604"/>
            <a:chExt cx="1284718" cy="21454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BED308-BE4D-E642-B2EE-67A26B06B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3DD6C8-A9DC-837A-C28E-0E92572C1FCE}"/>
                </a:ext>
              </a:extLst>
            </p:cNvPr>
            <p:cNvSpPr txBox="1"/>
            <p:nvPr/>
          </p:nvSpPr>
          <p:spPr>
            <a:xfrm>
              <a:off x="7230632" y="240030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D7187-8833-59FA-6AB8-46100A6262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9" y="1343514"/>
            <a:ext cx="7504762" cy="49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BF89C-AF66-4C7B-3591-974217545F51}"/>
              </a:ext>
            </a:extLst>
          </p:cNvPr>
          <p:cNvSpPr txBox="1"/>
          <p:nvPr/>
        </p:nvSpPr>
        <p:spPr>
          <a:xfrm>
            <a:off x="5327084" y="4374971"/>
            <a:ext cx="2807244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Remove the "big-O" </a:t>
            </a:r>
            <a:r>
              <a:rPr lang="en-US" b="1" dirty="0">
                <a:solidFill>
                  <a:srgbClr val="7030A0"/>
                </a:solidFill>
              </a:rPr>
              <a:t>error estimate</a:t>
            </a:r>
            <a:r>
              <a:rPr lang="en-US" dirty="0">
                <a:solidFill>
                  <a:srgbClr val="7030A0"/>
                </a:solidFill>
              </a:rPr>
              <a:t> symbolic term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7B3B94-FAF8-734A-02C2-E859EE68B9B7}"/>
              </a:ext>
            </a:extLst>
          </p:cNvPr>
          <p:cNvGrpSpPr/>
          <p:nvPr/>
        </p:nvGrpSpPr>
        <p:grpSpPr>
          <a:xfrm>
            <a:off x="4802800" y="2247189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BE5A9A-D77E-ABD8-9C50-2C72E0EFA0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0D5A5E-DDF2-339D-E9F6-BF1F50ADD8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F441A5-3CCD-BADB-21D4-27534862C27B}"/>
              </a:ext>
            </a:extLst>
          </p:cNvPr>
          <p:cNvGrpSpPr/>
          <p:nvPr/>
        </p:nvGrpSpPr>
        <p:grpSpPr>
          <a:xfrm>
            <a:off x="4048798" y="3635038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D0DAB2-E116-7F87-7B6A-6709B7A265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9D95DB-0B54-D05F-510C-1A7DF87112E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E693B41-3642-87DD-0903-DF300DC7C542}"/>
              </a:ext>
            </a:extLst>
          </p:cNvPr>
          <p:cNvSpPr/>
          <p:nvPr/>
        </p:nvSpPr>
        <p:spPr>
          <a:xfrm>
            <a:off x="1934599" y="5312588"/>
            <a:ext cx="1234846" cy="2018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3A7E81-E183-5E38-D00C-D5387637E0B1}"/>
              </a:ext>
            </a:extLst>
          </p:cNvPr>
          <p:cNvSpPr/>
          <p:nvPr/>
        </p:nvSpPr>
        <p:spPr>
          <a:xfrm>
            <a:off x="3261513" y="5312588"/>
            <a:ext cx="2927356" cy="2018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BC1D4A-0A78-D748-5417-3A93B885A5ED}"/>
              </a:ext>
            </a:extLst>
          </p:cNvPr>
          <p:cNvSpPr/>
          <p:nvPr/>
        </p:nvSpPr>
        <p:spPr>
          <a:xfrm>
            <a:off x="6280937" y="5312588"/>
            <a:ext cx="862814" cy="2018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09338E-4668-1ECB-7427-E602202DA771}"/>
              </a:ext>
            </a:extLst>
          </p:cNvPr>
          <p:cNvGrpSpPr/>
          <p:nvPr/>
        </p:nvGrpSpPr>
        <p:grpSpPr>
          <a:xfrm>
            <a:off x="3268725" y="4767385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C77D1F-3CCA-3C3C-9767-CC3F5718111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EC46DB3-F2B3-E0D9-07B5-33B19EC06B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2336C92-2BBA-DE7D-5120-F463D3C909B6}"/>
              </a:ext>
            </a:extLst>
          </p:cNvPr>
          <p:cNvGrpSpPr/>
          <p:nvPr/>
        </p:nvGrpSpPr>
        <p:grpSpPr>
          <a:xfrm>
            <a:off x="3487005" y="5006404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EF852A-E024-7140-F1B1-916482E2EC3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E18C666-0BDC-9429-260F-209A39E69B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A1296A1-8F98-4E60-5201-6FC081B1E21D}"/>
              </a:ext>
            </a:extLst>
          </p:cNvPr>
          <p:cNvGrpSpPr/>
          <p:nvPr/>
        </p:nvGrpSpPr>
        <p:grpSpPr>
          <a:xfrm>
            <a:off x="7208598" y="5228871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7EAEC5-4B15-426B-CF7E-27F64758B08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C605E78-FEBF-3780-F4AF-9C8E4E9567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930AC22-4D80-5513-FCDA-99C1F650FAB3}"/>
              </a:ext>
            </a:extLst>
          </p:cNvPr>
          <p:cNvGrpSpPr/>
          <p:nvPr/>
        </p:nvGrpSpPr>
        <p:grpSpPr>
          <a:xfrm>
            <a:off x="6660435" y="5451338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B599ECD-45C1-B25A-6DF7-F941EBDA795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854916-B44D-14FE-1A03-1F585DCEEA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A81E53-CDB3-925E-8633-8550CA7A0DF8}"/>
              </a:ext>
            </a:extLst>
          </p:cNvPr>
          <p:cNvGrpSpPr/>
          <p:nvPr/>
        </p:nvGrpSpPr>
        <p:grpSpPr>
          <a:xfrm>
            <a:off x="5406673" y="5673510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0F73598-1892-F8CA-A312-A3F48BBCBE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FDE9759-A894-A7E3-2275-733831139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188F87C-5B82-C697-2EB7-85C5C019AB9A}"/>
              </a:ext>
            </a:extLst>
          </p:cNvPr>
          <p:cNvGrpSpPr/>
          <p:nvPr/>
        </p:nvGrpSpPr>
        <p:grpSpPr>
          <a:xfrm>
            <a:off x="7247749" y="5919006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90A66B2-0A75-B9D9-F05E-21C8D4851E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E2719FA-0ECF-799A-CA52-CBC4FB4E2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C3CDB64-3071-AEAC-2F29-4CE3453DB040}"/>
              </a:ext>
            </a:extLst>
          </p:cNvPr>
          <p:cNvSpPr/>
          <p:nvPr/>
        </p:nvSpPr>
        <p:spPr>
          <a:xfrm>
            <a:off x="3617390" y="5540187"/>
            <a:ext cx="1349897" cy="2018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0B0EFB-E9E7-71C2-4B13-7D0FE3DD357C}"/>
              </a:ext>
            </a:extLst>
          </p:cNvPr>
          <p:cNvSpPr/>
          <p:nvPr/>
        </p:nvSpPr>
        <p:spPr>
          <a:xfrm>
            <a:off x="1832341" y="5545348"/>
            <a:ext cx="1349897" cy="2018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951EA27-5272-7486-ED38-A1CE8F508C41}"/>
              </a:ext>
            </a:extLst>
          </p:cNvPr>
          <p:cNvSpPr/>
          <p:nvPr/>
        </p:nvSpPr>
        <p:spPr>
          <a:xfrm>
            <a:off x="5136529" y="5546356"/>
            <a:ext cx="1435721" cy="20189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3CF875F-F8C5-8120-F9D0-A49501DA5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0" y="1545697"/>
            <a:ext cx="1500049" cy="38147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1AB48FFE-2DEC-C9C9-0A58-236EDDD9E5BD}"/>
              </a:ext>
            </a:extLst>
          </p:cNvPr>
          <p:cNvSpPr/>
          <p:nvPr/>
        </p:nvSpPr>
        <p:spPr>
          <a:xfrm>
            <a:off x="4095192" y="2778184"/>
            <a:ext cx="646779" cy="257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C052291-1455-BB08-1A30-A45EB935CEDF}"/>
              </a:ext>
            </a:extLst>
          </p:cNvPr>
          <p:cNvCxnSpPr>
            <a:cxnSpLocks/>
            <a:stCxn id="68" idx="0"/>
            <a:endCxn id="67" idx="2"/>
          </p:cNvCxnSpPr>
          <p:nvPr/>
        </p:nvCxnSpPr>
        <p:spPr>
          <a:xfrm rot="5400000" flipH="1" flipV="1">
            <a:off x="5444924" y="900834"/>
            <a:ext cx="851009" cy="2903693"/>
          </a:xfrm>
          <a:prstGeom prst="bentConnector3">
            <a:avLst>
              <a:gd name="adj1" fmla="val 18920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F8A780C-B68E-A98E-0462-FC609B44C73D}"/>
              </a:ext>
            </a:extLst>
          </p:cNvPr>
          <p:cNvSpPr/>
          <p:nvPr/>
        </p:nvSpPr>
        <p:spPr>
          <a:xfrm>
            <a:off x="3617390" y="4602408"/>
            <a:ext cx="593095" cy="257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17CDDE3D-077E-2811-033F-AE61B3ED69DE}"/>
              </a:ext>
            </a:extLst>
          </p:cNvPr>
          <p:cNvCxnSpPr>
            <a:cxnSpLocks/>
            <a:stCxn id="72" idx="0"/>
            <a:endCxn id="67" idx="2"/>
          </p:cNvCxnSpPr>
          <p:nvPr/>
        </p:nvCxnSpPr>
        <p:spPr>
          <a:xfrm rot="5400000" flipH="1" flipV="1">
            <a:off x="4280490" y="1560624"/>
            <a:ext cx="2675233" cy="3408337"/>
          </a:xfrm>
          <a:prstGeom prst="bentConnector3">
            <a:avLst>
              <a:gd name="adj1" fmla="val 19775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F2571B1-8594-1A58-25BA-EBA180887EF5}"/>
              </a:ext>
            </a:extLst>
          </p:cNvPr>
          <p:cNvCxnSpPr/>
          <p:nvPr/>
        </p:nvCxnSpPr>
        <p:spPr>
          <a:xfrm>
            <a:off x="7043147" y="5006404"/>
            <a:ext cx="0" cy="30618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9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2" grpId="0" animBg="1"/>
      <p:bldP spid="43" grpId="0" animBg="1"/>
      <p:bldP spid="44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Pascal's Triangle &amp;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/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blipFill>
                <a:blip r:embed="rId3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/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blipFill>
                <a:blip r:embed="rId4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68C4DAE-14E2-4E03-B174-9E65726E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38" y="2903497"/>
            <a:ext cx="5965723" cy="3589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E19219-18CB-46FC-831E-186DC8722ACB}"/>
              </a:ext>
            </a:extLst>
          </p:cNvPr>
          <p:cNvSpPr/>
          <p:nvPr/>
        </p:nvSpPr>
        <p:spPr>
          <a:xfrm>
            <a:off x="3429000" y="2322871"/>
            <a:ext cx="3229897" cy="40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292F91-6B02-41F9-9014-498981F33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2040269"/>
            <a:ext cx="1466171" cy="1460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098B3D-D8F5-431A-9BAB-EEF4DCFC8E1E}"/>
              </a:ext>
            </a:extLst>
          </p:cNvPr>
          <p:cNvSpPr/>
          <p:nvPr/>
        </p:nvSpPr>
        <p:spPr>
          <a:xfrm>
            <a:off x="3681438" y="3738681"/>
            <a:ext cx="1752575" cy="21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/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blipFill>
                <a:blip r:embed="rId7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116BAF-1638-4BD6-B294-C48974C78468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5434013" y="2526080"/>
            <a:ext cx="1224884" cy="1320889"/>
          </a:xfrm>
          <a:prstGeom prst="bentConnector3">
            <a:avLst>
              <a:gd name="adj1" fmla="val -18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/>
              <p:nvPr/>
            </p:nvSpPr>
            <p:spPr>
              <a:xfrm>
                <a:off x="6491522" y="4022112"/>
                <a:ext cx="2107500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10−5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!5!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22" y="4022112"/>
                <a:ext cx="2107500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/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blipFill>
                <a:blip r:embed="rId9"/>
                <a:stretch>
                  <a:fillRect l="-3636" r="-90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A98ADD2-4472-460F-8AA5-E6EA9D0F08AB}"/>
              </a:ext>
            </a:extLst>
          </p:cNvPr>
          <p:cNvSpPr/>
          <p:nvPr/>
        </p:nvSpPr>
        <p:spPr>
          <a:xfrm>
            <a:off x="7149218" y="4698185"/>
            <a:ext cx="741169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575F41-9652-4352-B387-8F4B8C653516}"/>
              </a:ext>
            </a:extLst>
          </p:cNvPr>
          <p:cNvSpPr/>
          <p:nvPr/>
        </p:nvSpPr>
        <p:spPr>
          <a:xfrm>
            <a:off x="4380976" y="5003736"/>
            <a:ext cx="364855" cy="216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FE45E5B-FAEA-43A7-965B-548C7F650E09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>
            <a:off x="5963103" y="3663612"/>
            <a:ext cx="157003" cy="2956399"/>
          </a:xfrm>
          <a:prstGeom prst="bentConnector3">
            <a:avLst>
              <a:gd name="adj1" fmla="val 2784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5A1259-DCEE-41F4-8B2F-26FF5B5F1E8A}"/>
              </a:ext>
            </a:extLst>
          </p:cNvPr>
          <p:cNvGrpSpPr/>
          <p:nvPr/>
        </p:nvGrpSpPr>
        <p:grpSpPr>
          <a:xfrm>
            <a:off x="2919461" y="2814725"/>
            <a:ext cx="1294364" cy="369332"/>
            <a:chOff x="2842559" y="2860848"/>
            <a:chExt cx="129436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91645-A057-4696-B063-484883854FE5}"/>
                </a:ext>
              </a:extLst>
            </p:cNvPr>
            <p:cNvSpPr txBox="1"/>
            <p:nvPr/>
          </p:nvSpPr>
          <p:spPr>
            <a:xfrm>
              <a:off x="2842559" y="2860848"/>
              <a:ext cx="886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Row 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1A8D90E-5927-45B4-902C-8B54A89B324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729340" y="3045514"/>
              <a:ext cx="407583" cy="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B3ECCD-A16E-4A4A-92E6-BA2C6FF69331}"/>
              </a:ext>
            </a:extLst>
          </p:cNvPr>
          <p:cNvGrpSpPr/>
          <p:nvPr/>
        </p:nvGrpSpPr>
        <p:grpSpPr>
          <a:xfrm>
            <a:off x="1624197" y="4927358"/>
            <a:ext cx="905853" cy="369332"/>
            <a:chOff x="3231070" y="2860848"/>
            <a:chExt cx="90585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16DCF-B76A-420F-97DE-BF042BFD6A71}"/>
                </a:ext>
              </a:extLst>
            </p:cNvPr>
            <p:cNvSpPr txBox="1"/>
            <p:nvPr/>
          </p:nvSpPr>
          <p:spPr>
            <a:xfrm>
              <a:off x="3231070" y="2860848"/>
              <a:ext cx="425424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75DB156-73E8-4AE1-A842-8632823FB55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656494" y="3045514"/>
              <a:ext cx="480429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C2285-BC9A-450C-90CC-3E587B8ADB7A}"/>
              </a:ext>
            </a:extLst>
          </p:cNvPr>
          <p:cNvGrpSpPr/>
          <p:nvPr/>
        </p:nvGrpSpPr>
        <p:grpSpPr>
          <a:xfrm>
            <a:off x="1962206" y="3895110"/>
            <a:ext cx="1136126" cy="772762"/>
            <a:chOff x="1796036" y="4127259"/>
            <a:chExt cx="1136126" cy="7727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60322A-7242-4C18-9196-67BDDAC70B40}"/>
                </a:ext>
              </a:extLst>
            </p:cNvPr>
            <p:cNvSpPr txBox="1"/>
            <p:nvPr/>
          </p:nvSpPr>
          <p:spPr>
            <a:xfrm>
              <a:off x="1796036" y="4127259"/>
              <a:ext cx="1136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Column 0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96FD97D3-C9B4-4955-9C9A-2BDF5AD723D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2393450" y="4481112"/>
              <a:ext cx="389558" cy="448260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E1736-E4F8-4948-B897-51AB9532B794}"/>
              </a:ext>
            </a:extLst>
          </p:cNvPr>
          <p:cNvGrpSpPr/>
          <p:nvPr/>
        </p:nvGrpSpPr>
        <p:grpSpPr>
          <a:xfrm>
            <a:off x="4438123" y="4239848"/>
            <a:ext cx="226906" cy="766410"/>
            <a:chOff x="4438123" y="4239848"/>
            <a:chExt cx="226906" cy="7664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3D0564-A1A0-4370-86F7-85537F5B154D}"/>
                </a:ext>
              </a:extLst>
            </p:cNvPr>
            <p:cNvSpPr txBox="1"/>
            <p:nvPr/>
          </p:nvSpPr>
          <p:spPr>
            <a:xfrm>
              <a:off x="4438123" y="4239848"/>
              <a:ext cx="226906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55B5273-98C7-4637-9E42-3FB4ABD6669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353037" y="4807719"/>
              <a:ext cx="397078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/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2" grpId="0"/>
      <p:bldP spid="23" grpId="0"/>
      <p:bldP spid="25" grpId="0" animBg="1"/>
      <p:bldP spid="26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A0EF4-EEB1-0C8A-A888-EC8950873A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85" y="1687906"/>
            <a:ext cx="5771429" cy="39809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E6AC-FF7D-F3E9-813F-9F8294BF43C6}"/>
                  </a:ext>
                </a:extLst>
              </p:cNvPr>
              <p:cNvSpPr txBox="1"/>
              <p:nvPr/>
            </p:nvSpPr>
            <p:spPr>
              <a:xfrm>
                <a:off x="5852313" y="2947904"/>
                <a:ext cx="261815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15E6AC-FF7D-F3E9-813F-9F8294BF4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313" y="2947904"/>
                <a:ext cx="2618153" cy="276999"/>
              </a:xfrm>
              <a:prstGeom prst="rect">
                <a:avLst/>
              </a:prstGeom>
              <a:blipFill>
                <a:blip r:embed="rId4"/>
                <a:stretch>
                  <a:fillRect l="-1620" t="-2128" r="-463" b="-319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B2628F3-66BC-91C2-045D-F220DEA5EA28}"/>
              </a:ext>
            </a:extLst>
          </p:cNvPr>
          <p:cNvGrpSpPr/>
          <p:nvPr/>
        </p:nvGrpSpPr>
        <p:grpSpPr>
          <a:xfrm>
            <a:off x="3805275" y="188711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5FFC03-5F83-195E-2465-7B938BF7E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41C5BF-928F-9F2A-A4D8-577A04FA66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1AC6E6-E201-139E-C2F0-2FAE617908D8}"/>
              </a:ext>
            </a:extLst>
          </p:cNvPr>
          <p:cNvGrpSpPr/>
          <p:nvPr/>
        </p:nvGrpSpPr>
        <p:grpSpPr>
          <a:xfrm>
            <a:off x="6268867" y="211655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A6B220F-2947-13CD-ECBB-918D2AED2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0A62C9-13CF-1908-B4AD-07B03FA60C7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C4B12B-DE90-3306-18B2-4C7067CB0FEC}"/>
              </a:ext>
            </a:extLst>
          </p:cNvPr>
          <p:cNvGrpSpPr/>
          <p:nvPr/>
        </p:nvGrpSpPr>
        <p:grpSpPr>
          <a:xfrm>
            <a:off x="4647569" y="235099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F83E31-A125-CC01-738A-79DE9F7C0E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4D8D3C-2C26-E23A-C6E3-14B0C2B81C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A6BEB6-5DFC-3FFF-AEA1-2A73D2F89AE0}"/>
              </a:ext>
            </a:extLst>
          </p:cNvPr>
          <p:cNvGrpSpPr/>
          <p:nvPr/>
        </p:nvGrpSpPr>
        <p:grpSpPr>
          <a:xfrm>
            <a:off x="3543557" y="259021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BEE86F-16B3-F345-2A6E-59D0EB52FE5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5BAD0A4-5293-E125-DCF0-E59D4EAB0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2B1625-4656-4E9D-A71B-BF66E692F4DD}"/>
              </a:ext>
            </a:extLst>
          </p:cNvPr>
          <p:cNvGrpSpPr/>
          <p:nvPr/>
        </p:nvGrpSpPr>
        <p:grpSpPr>
          <a:xfrm>
            <a:off x="3470408" y="2805105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5C89F6-6196-4615-A7CE-78860591C11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5DE7E0-568A-FB65-5365-1F6004E56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CF09D0-B300-BA74-F736-80349073083F}"/>
              </a:ext>
            </a:extLst>
          </p:cNvPr>
          <p:cNvGrpSpPr/>
          <p:nvPr/>
        </p:nvGrpSpPr>
        <p:grpSpPr>
          <a:xfrm>
            <a:off x="7085756" y="916853"/>
            <a:ext cx="1558054" cy="565806"/>
            <a:chOff x="7085756" y="916853"/>
            <a:chExt cx="1558054" cy="5658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939884-160A-DF0A-0F80-8D0C4F5DBC71}"/>
                    </a:ext>
                  </a:extLst>
                </p:cNvPr>
                <p:cNvSpPr txBox="1"/>
                <p:nvPr/>
              </p:nvSpPr>
              <p:spPr>
                <a:xfrm>
                  <a:off x="7153770" y="916853"/>
                  <a:ext cx="13007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939884-160A-DF0A-0F80-8D0C4F5DB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3770" y="916853"/>
                  <a:ext cx="13007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103" t="-2174" r="-187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75BE3D3-BAE9-DE03-A885-71D39F757DD5}"/>
                    </a:ext>
                  </a:extLst>
                </p:cNvPr>
                <p:cNvSpPr txBox="1"/>
                <p:nvPr/>
              </p:nvSpPr>
              <p:spPr>
                <a:xfrm>
                  <a:off x="7085756" y="1205660"/>
                  <a:ext cx="15580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75BE3D3-BAE9-DE03-A885-71D39F757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5756" y="1205660"/>
                  <a:ext cx="155805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078" t="-2222" r="-117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6EF109-C5F3-9EAE-2D00-E794F858255A}"/>
              </a:ext>
            </a:extLst>
          </p:cNvPr>
          <p:cNvGrpSpPr/>
          <p:nvPr/>
        </p:nvGrpSpPr>
        <p:grpSpPr>
          <a:xfrm>
            <a:off x="4408813" y="302853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886CF8-68CF-FB4A-2086-3A9F62E60F2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826450E-B00C-808F-37ED-992A2A38F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2ADD57-3507-8700-D834-5689195BA8EB}"/>
              </a:ext>
            </a:extLst>
          </p:cNvPr>
          <p:cNvGrpSpPr/>
          <p:nvPr/>
        </p:nvGrpSpPr>
        <p:grpSpPr>
          <a:xfrm>
            <a:off x="6233072" y="3256267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0B81F7-B12D-9070-16D1-671B3E3AA9C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A0B74F-E621-B727-31F1-48C2A3417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3B579A-4F3D-F877-D9BD-CDF1DC24F0D2}"/>
              </a:ext>
            </a:extLst>
          </p:cNvPr>
          <p:cNvGrpSpPr/>
          <p:nvPr/>
        </p:nvGrpSpPr>
        <p:grpSpPr>
          <a:xfrm>
            <a:off x="7303609" y="3488085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80CBD3-DD5B-D282-A529-77D82C560E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2FA2BF6-5E02-4B40-D422-DE6939DF4D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051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1598188" y="3100533"/>
            <a:ext cx="2213860" cy="1210104"/>
          </a:xfrm>
          <a:prstGeom prst="wedgeRectCallout">
            <a:avLst>
              <a:gd name="adj1" fmla="val 46246"/>
              <a:gd name="adj2" fmla="val -816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an equal # of terms, the Taylor series still tracks closer than Newton's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C4F01E23-F32E-4991-BF97-197A67EB654C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45599"/>
              <a:gd name="adj2" fmla="val -883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longer than Taylor's series, but after 20 iterations, it too is no longer estimating well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45BEE4C4-C1AD-5090-6FB9-F629189ECA04}"/>
              </a:ext>
            </a:extLst>
          </p:cNvPr>
          <p:cNvSpPr/>
          <p:nvPr/>
        </p:nvSpPr>
        <p:spPr>
          <a:xfrm>
            <a:off x="4857344" y="2679437"/>
            <a:ext cx="1381906" cy="1493582"/>
          </a:xfrm>
          <a:prstGeom prst="wedgeRectCallout">
            <a:avLst>
              <a:gd name="adj1" fmla="val -115023"/>
              <a:gd name="adj2" fmla="val 818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With only five terms, the Taylor series begins to diverge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3FED33-9E89-9BA9-02FA-13E9AA5355BB}"/>
              </a:ext>
            </a:extLst>
          </p:cNvPr>
          <p:cNvGrpSpPr/>
          <p:nvPr/>
        </p:nvGrpSpPr>
        <p:grpSpPr>
          <a:xfrm>
            <a:off x="3072246" y="570466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0D5BD2B-CCC5-9B20-0033-708450F80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FC2131-A22E-E065-7C03-DE861C815C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8627" cy="289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8627" cy="289118"/>
              </a:xfrm>
              <a:prstGeom prst="rect">
                <a:avLst/>
              </a:prstGeom>
              <a:blipFill>
                <a:blip r:embed="rId10"/>
                <a:stretch>
                  <a:fillRect l="-1515" t="-4255" r="-212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84CDD62-DF4E-2CAF-9782-5B167CC8E698}"/>
              </a:ext>
            </a:extLst>
          </p:cNvPr>
          <p:cNvSpPr/>
          <p:nvPr/>
        </p:nvSpPr>
        <p:spPr>
          <a:xfrm>
            <a:off x="3410262" y="5913619"/>
            <a:ext cx="2181069" cy="4652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36859" y="789913"/>
            <a:ext cx="5270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Most of Science is </a:t>
            </a:r>
            <a:r>
              <a:rPr lang="en-US" sz="3600" b="1" dirty="0">
                <a:solidFill>
                  <a:srgbClr val="FF0000"/>
                </a:solidFill>
              </a:rPr>
              <a:t>Waves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06350" y="1766181"/>
            <a:ext cx="5410199" cy="3477876"/>
            <a:chOff x="1263446" y="1828799"/>
            <a:chExt cx="5410199" cy="3477876"/>
          </a:xfrm>
        </p:grpSpPr>
        <p:sp>
          <p:nvSpPr>
            <p:cNvPr id="4" name="TextBox 3"/>
            <p:cNvSpPr txBox="1"/>
            <p:nvPr/>
          </p:nvSpPr>
          <p:spPr>
            <a:xfrm>
              <a:off x="1263446" y="1828800"/>
              <a:ext cx="28611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Electrical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Magnetic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Acoustic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Heat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Vibrational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Torsional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Nuclear / Quantum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Gravitational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Oceanic / Tidal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Orbital Precession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Springs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1" y="1828799"/>
              <a:ext cx="225404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Pendulums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Stock Market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Economics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Astronomical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Fluid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Earthquakes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 / DC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AM / FM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Speech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Heartbeats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5232" y="5648632"/>
            <a:ext cx="651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It is important that you develop a keen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 understanding of the mathematics of waves!</a:t>
            </a:r>
            <a:endParaRPr 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EE4C7A-4385-5E2E-3E7C-12FCA692CF07}"/>
              </a:ext>
            </a:extLst>
          </p:cNvPr>
          <p:cNvGraphicFramePr/>
          <p:nvPr/>
        </p:nvGraphicFramePr>
        <p:xfrm>
          <a:off x="627386" y="1682187"/>
          <a:ext cx="1355692" cy="3645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Wave Types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4B760-69A2-48CF-99E6-ADC341E5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1217858"/>
            <a:ext cx="8096250" cy="4544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EC790-AA5E-4E47-BEAB-D6409ACD07C1}"/>
              </a:ext>
            </a:extLst>
          </p:cNvPr>
          <p:cNvSpPr/>
          <p:nvPr/>
        </p:nvSpPr>
        <p:spPr>
          <a:xfrm>
            <a:off x="361334" y="3819832"/>
            <a:ext cx="8154015" cy="237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459752"/>
            <a:ext cx="5648991" cy="43814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7581" y="1468581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36110" y="2653368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7581" y="3715252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36110" y="4944284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97D5-680C-4B71-AD31-F45B482159E4}"/>
              </a:ext>
            </a:extLst>
          </p:cNvPr>
          <p:cNvSpPr txBox="1"/>
          <p:nvPr/>
        </p:nvSpPr>
        <p:spPr>
          <a:xfrm>
            <a:off x="520802" y="2284036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Wavelength is across </a:t>
            </a:r>
            <a:r>
              <a:rPr lang="en-US" sz="1400" b="1" u="sng" dirty="0">
                <a:solidFill>
                  <a:srgbClr val="7030A0"/>
                </a:solidFill>
              </a:rPr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4467D-2886-4F20-80DD-992A08BA6F1A}"/>
              </a:ext>
            </a:extLst>
          </p:cNvPr>
          <p:cNvSpPr txBox="1"/>
          <p:nvPr/>
        </p:nvSpPr>
        <p:spPr>
          <a:xfrm>
            <a:off x="520802" y="4574952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Period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is across </a:t>
            </a:r>
            <a:r>
              <a:rPr lang="en-US" sz="1400" b="1" u="sng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FCC8D-E6CD-4843-8F04-1DAACAEA7001}"/>
              </a:ext>
            </a:extLst>
          </p:cNvPr>
          <p:cNvSpPr/>
          <p:nvPr/>
        </p:nvSpPr>
        <p:spPr>
          <a:xfrm>
            <a:off x="361335" y="3517490"/>
            <a:ext cx="7440562" cy="267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𝑷𝒆𝒓𝒊𝒐𝒅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blipFill>
                <a:blip r:embed="rId6"/>
                <a:stretch>
                  <a:fillRect l="-4098" t="-2174" r="-98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7057196" y="573400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8108121" y="5435735"/>
            <a:ext cx="499553" cy="64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/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/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𝑟𝑎𝑑𝑖𝑎𝑛𝑠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/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42030-E23A-420E-A368-7A0E68CD59B8}"/>
              </a:ext>
            </a:extLst>
          </p:cNvPr>
          <p:cNvCxnSpPr>
            <a:cxnSpLocks/>
          </p:cNvCxnSpPr>
          <p:nvPr/>
        </p:nvCxnSpPr>
        <p:spPr>
          <a:xfrm flipV="1">
            <a:off x="7063900" y="33554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8C9FAD-A1D0-42CF-9166-2B0E8BF74A1F}"/>
              </a:ext>
            </a:extLst>
          </p:cNvPr>
          <p:cNvCxnSpPr>
            <a:cxnSpLocks/>
          </p:cNvCxnSpPr>
          <p:nvPr/>
        </p:nvCxnSpPr>
        <p:spPr>
          <a:xfrm flipV="1">
            <a:off x="8047567" y="30207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77B4E34-AC40-44FD-87A9-8F7457ED3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63" y="1241029"/>
            <a:ext cx="3142857" cy="15428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0CE27F-05D9-413A-9AFB-04CF95B55577}"/>
              </a:ext>
            </a:extLst>
          </p:cNvPr>
          <p:cNvCxnSpPr/>
          <p:nvPr/>
        </p:nvCxnSpPr>
        <p:spPr>
          <a:xfrm>
            <a:off x="1597359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CBE845-B445-4E3F-9C53-B83F7FA6457C}"/>
              </a:ext>
            </a:extLst>
          </p:cNvPr>
          <p:cNvCxnSpPr/>
          <p:nvPr/>
        </p:nvCxnSpPr>
        <p:spPr>
          <a:xfrm>
            <a:off x="2561765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4" grpId="0"/>
      <p:bldP spid="23" grpId="0" animBg="1"/>
      <p:bldP spid="17" grpId="0"/>
      <p:bldP spid="19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E0403-3102-49E2-A702-2B1F47D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peech Bubble: Rectangle 31"/>
              <p:cNvSpPr/>
              <p:nvPr/>
            </p:nvSpPr>
            <p:spPr>
              <a:xfrm>
                <a:off x="6853336" y="5071192"/>
                <a:ext cx="1467289" cy="646331"/>
              </a:xfrm>
              <a:prstGeom prst="wedgeRectCallout">
                <a:avLst>
                  <a:gd name="adj1" fmla="val -77555"/>
                  <a:gd name="adj2" fmla="val -19163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i="1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Crest to Crest</a:t>
                </a:r>
              </a:p>
            </p:txBody>
          </p:sp>
        </mc:Choice>
        <mc:Fallback xmlns="">
          <p:sp>
            <p:nvSpPr>
              <p:cNvPr id="32" name="Speech Bubble: 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36" y="5071192"/>
                <a:ext cx="1467289" cy="646331"/>
              </a:xfrm>
              <a:prstGeom prst="wedgeRectCallout">
                <a:avLst>
                  <a:gd name="adj1" fmla="val -77555"/>
                  <a:gd name="adj2" fmla="val -19163"/>
                </a:avLst>
              </a:prstGeom>
              <a:blipFill>
                <a:blip r:embed="rId6"/>
                <a:stretch>
                  <a:fillRect r="-1911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Curved Down 33"/>
          <p:cNvSpPr/>
          <p:nvPr/>
        </p:nvSpPr>
        <p:spPr>
          <a:xfrm rot="5400000">
            <a:off x="5635354" y="5104416"/>
            <a:ext cx="983411" cy="3852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257A8-F69A-476F-A707-B60006863C60}"/>
              </a:ext>
            </a:extLst>
          </p:cNvPr>
          <p:cNvCxnSpPr>
            <a:cxnSpLocks/>
          </p:cNvCxnSpPr>
          <p:nvPr/>
        </p:nvCxnSpPr>
        <p:spPr>
          <a:xfrm flipV="1">
            <a:off x="1976008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A81C1-AB0A-416C-B16C-26BE7513BE93}"/>
              </a:ext>
            </a:extLst>
          </p:cNvPr>
          <p:cNvCxnSpPr>
            <a:cxnSpLocks/>
          </p:cNvCxnSpPr>
          <p:nvPr/>
        </p:nvCxnSpPr>
        <p:spPr>
          <a:xfrm flipV="1">
            <a:off x="4836887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/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blipFill>
                <a:blip r:embed="rId8"/>
                <a:stretch>
                  <a:fillRect l="-25000" r="-2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AF764-EE33-4AC4-9174-30EF36FFA4AC}"/>
              </a:ext>
            </a:extLst>
          </p:cNvPr>
          <p:cNvCxnSpPr/>
          <p:nvPr/>
        </p:nvCxnSpPr>
        <p:spPr>
          <a:xfrm>
            <a:off x="1976008" y="1786203"/>
            <a:ext cx="28608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/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blipFill>
                <a:blip r:embed="rId9"/>
                <a:stretch>
                  <a:fillRect l="-5319" r="-319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/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blipFill>
                <a:blip r:embed="rId10"/>
                <a:stretch>
                  <a:fillRect l="-14545" r="-9091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1D5ABE-3B38-41C2-935E-256246C43E56}"/>
              </a:ext>
            </a:extLst>
          </p:cNvPr>
          <p:cNvSpPr txBox="1"/>
          <p:nvPr/>
        </p:nvSpPr>
        <p:spPr>
          <a:xfrm>
            <a:off x="3771464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7D6F-BA48-4984-95E8-31B14704C3E9}"/>
              </a:ext>
            </a:extLst>
          </p:cNvPr>
          <p:cNvSpPr txBox="1"/>
          <p:nvPr/>
        </p:nvSpPr>
        <p:spPr>
          <a:xfrm>
            <a:off x="5165743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3D27E-BD88-4DAE-9927-08266CDF0D71}"/>
              </a:ext>
            </a:extLst>
          </p:cNvPr>
          <p:cNvCxnSpPr>
            <a:cxnSpLocks/>
          </p:cNvCxnSpPr>
          <p:nvPr/>
        </p:nvCxnSpPr>
        <p:spPr>
          <a:xfrm flipV="1">
            <a:off x="3506585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5C449-D223-4D90-88A1-1802229EEEED}"/>
              </a:ext>
            </a:extLst>
          </p:cNvPr>
          <p:cNvCxnSpPr>
            <a:cxnSpLocks/>
          </p:cNvCxnSpPr>
          <p:nvPr/>
        </p:nvCxnSpPr>
        <p:spPr>
          <a:xfrm flipV="1">
            <a:off x="4925704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C0363-E1A4-4091-B1DA-7C40AE055F15}"/>
              </a:ext>
            </a:extLst>
          </p:cNvPr>
          <p:cNvSpPr/>
          <p:nvPr/>
        </p:nvSpPr>
        <p:spPr>
          <a:xfrm>
            <a:off x="2204884" y="5646299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17AB47-C310-4499-87BE-B485629BDB50}"/>
              </a:ext>
            </a:extLst>
          </p:cNvPr>
          <p:cNvSpPr/>
          <p:nvPr/>
        </p:nvSpPr>
        <p:spPr>
          <a:xfrm>
            <a:off x="7486650" y="2072777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E67604-E296-49E8-BB0E-2CD3896FAC73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3409047" y="1408799"/>
            <a:ext cx="3193235" cy="5281766"/>
          </a:xfrm>
          <a:prstGeom prst="bentConnector3">
            <a:avLst>
              <a:gd name="adj1" fmla="val 372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2" grpId="0" animBg="1"/>
      <p:bldP spid="34" grpId="0" animBg="1"/>
      <p:bldP spid="8" grpId="0"/>
      <p:bldP spid="23" grpId="0"/>
      <p:bldP spid="12" grpId="0" animBg="1"/>
      <p:bldP spid="14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11745" y="5636908"/>
                <a:ext cx="7720510" cy="672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𝑐𝑟𝑒𝑠𝑡𝑠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=2.5⇒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45" y="5636908"/>
                <a:ext cx="7720510" cy="672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8" name="Connector: Elbow 17"/>
          <p:cNvCxnSpPr>
            <a:cxnSpLocks/>
            <a:stCxn id="14" idx="3"/>
          </p:cNvCxnSpPr>
          <p:nvPr/>
        </p:nvCxnSpPr>
        <p:spPr>
          <a:xfrm flipV="1">
            <a:off x="6055366" y="2595696"/>
            <a:ext cx="1222963" cy="24633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2190" y="3583439"/>
            <a:ext cx="87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k =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824025" y="5649395"/>
            <a:ext cx="1364456" cy="582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54FEA9-8BEF-40CE-8B45-618E7AF6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/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DC014AB-FE86-8C66-0586-EC9640934C1A}"/>
              </a:ext>
            </a:extLst>
          </p:cNvPr>
          <p:cNvSpPr txBox="1"/>
          <p:nvPr/>
        </p:nvSpPr>
        <p:spPr>
          <a:xfrm>
            <a:off x="1457775" y="6232055"/>
            <a:ext cx="2456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82280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" grpId="0" animBg="1"/>
      <p:bldP spid="21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Known Wave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display a graph of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High-level approach: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Subdivide the specified domain into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intervals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Calculate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 at each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value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Store the domain and range values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 arrays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Pass the two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arrays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Matplotlib</a:t>
                </a:r>
                <a:r>
                  <a:rPr lang="en-US" sz="2000" dirty="0"/>
                  <a:t> so it can draw a line graph connecting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points in the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  <a:blipFill>
                <a:blip r:embed="rId3"/>
                <a:stretch>
                  <a:fillRect l="-989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F83E-1EF8-4E21-B3C2-97F5EFE95878}"/>
              </a:ext>
            </a:extLst>
          </p:cNvPr>
          <p:cNvSpPr txBox="1"/>
          <p:nvPr/>
        </p:nvSpPr>
        <p:spPr>
          <a:xfrm>
            <a:off x="1378973" y="2440857"/>
            <a:ext cx="165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265712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/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/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/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/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F4245DB-A82C-49AB-BD66-6882994401BE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145A61-F757-4624-9FCB-55CC39676E05}"/>
              </a:ext>
            </a:extLst>
          </p:cNvPr>
          <p:cNvSpPr/>
          <p:nvPr/>
        </p:nvSpPr>
        <p:spPr>
          <a:xfrm>
            <a:off x="5132978" y="2361795"/>
            <a:ext cx="1253074" cy="80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0B6245-977B-48BB-B605-1F66157742A5}"/>
              </a:ext>
            </a:extLst>
          </p:cNvPr>
          <p:cNvCxnSpPr>
            <a:cxnSpLocks/>
            <a:stCxn id="21" idx="0"/>
            <a:endCxn id="22" idx="0"/>
          </p:cNvCxnSpPr>
          <p:nvPr/>
        </p:nvCxnSpPr>
        <p:spPr>
          <a:xfrm rot="16200000" flipH="1">
            <a:off x="4517069" y="1119349"/>
            <a:ext cx="728257" cy="1756634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415BE6-7C23-4C20-826F-132BAF92A7BB}"/>
              </a:ext>
            </a:extLst>
          </p:cNvPr>
          <p:cNvSpPr/>
          <p:nvPr/>
        </p:nvSpPr>
        <p:spPr>
          <a:xfrm>
            <a:off x="1076632" y="1790931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352B6-0C9D-45F9-A7F9-0C78E1BACEC2}"/>
              </a:ext>
            </a:extLst>
          </p:cNvPr>
          <p:cNvSpPr/>
          <p:nvPr/>
        </p:nvSpPr>
        <p:spPr>
          <a:xfrm>
            <a:off x="1459369" y="1825437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CFCF1-CEE2-4DAF-855B-894EB7D978A3}"/>
              </a:ext>
            </a:extLst>
          </p:cNvPr>
          <p:cNvSpPr/>
          <p:nvPr/>
        </p:nvSpPr>
        <p:spPr>
          <a:xfrm>
            <a:off x="1359817" y="2630249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3AB69-A463-4235-81DF-A10C343479ED}"/>
              </a:ext>
            </a:extLst>
          </p:cNvPr>
          <p:cNvSpPr/>
          <p:nvPr/>
        </p:nvSpPr>
        <p:spPr>
          <a:xfrm>
            <a:off x="1585095" y="2666576"/>
            <a:ext cx="348480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788EF-ED42-4CA8-A97D-B09C0DAC3330}"/>
              </a:ext>
            </a:extLst>
          </p:cNvPr>
          <p:cNvSpPr/>
          <p:nvPr/>
        </p:nvSpPr>
        <p:spPr>
          <a:xfrm>
            <a:off x="1706990" y="1814030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31953-54A5-4532-984C-1721B365AF92}"/>
              </a:ext>
            </a:extLst>
          </p:cNvPr>
          <p:cNvSpPr/>
          <p:nvPr/>
        </p:nvSpPr>
        <p:spPr>
          <a:xfrm>
            <a:off x="1228511" y="2636133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AEF8A2-508E-4BD7-B094-DD1C762C752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1037288" y="2208168"/>
            <a:ext cx="560976" cy="2831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A758A-462C-4478-A077-A4E92D8743E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77730" y="2284970"/>
            <a:ext cx="562797" cy="2004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32BE54-5F99-4EBE-8225-F285C72E678A}"/>
              </a:ext>
            </a:extLst>
          </p:cNvPr>
          <p:cNvCxnSpPr>
            <a:cxnSpLocks/>
            <a:stCxn id="31" idx="0"/>
            <a:endCxn id="5" idx="1"/>
          </p:cNvCxnSpPr>
          <p:nvPr/>
        </p:nvCxnSpPr>
        <p:spPr>
          <a:xfrm rot="16200000" flipH="1" flipV="1">
            <a:off x="1043836" y="1976986"/>
            <a:ext cx="891764" cy="565851"/>
          </a:xfrm>
          <a:prstGeom prst="bentConnector4">
            <a:avLst>
              <a:gd name="adj1" fmla="val -25635"/>
              <a:gd name="adj2" fmla="val 181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5C50-34AB-4786-BEA3-106766D273EF}"/>
              </a:ext>
            </a:extLst>
          </p:cNvPr>
          <p:cNvSpPr/>
          <p:nvPr/>
        </p:nvSpPr>
        <p:spPr>
          <a:xfrm>
            <a:off x="7470058" y="2558845"/>
            <a:ext cx="497759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4835A4-B15C-4FC1-9B29-2708356B212F}"/>
              </a:ext>
            </a:extLst>
          </p:cNvPr>
          <p:cNvSpPr/>
          <p:nvPr/>
        </p:nvSpPr>
        <p:spPr>
          <a:xfrm>
            <a:off x="3542609" y="3062493"/>
            <a:ext cx="396875" cy="80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C14DFC-C06E-41E1-9072-FF46AD1AF4F3}"/>
              </a:ext>
            </a:extLst>
          </p:cNvPr>
          <p:cNvCxnSpPr>
            <a:stCxn id="43" idx="2"/>
            <a:endCxn id="44" idx="2"/>
          </p:cNvCxnSpPr>
          <p:nvPr/>
        </p:nvCxnSpPr>
        <p:spPr>
          <a:xfrm rot="5400000">
            <a:off x="5379784" y="1524793"/>
            <a:ext cx="700419" cy="3977891"/>
          </a:xfrm>
          <a:prstGeom prst="bentConnector3">
            <a:avLst>
              <a:gd name="adj1" fmla="val 1326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/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0936BD0-ED5A-CD08-004E-94660321EEC4}"/>
              </a:ext>
            </a:extLst>
          </p:cNvPr>
          <p:cNvSpPr/>
          <p:nvPr/>
        </p:nvSpPr>
        <p:spPr>
          <a:xfrm>
            <a:off x="4851610" y="5356723"/>
            <a:ext cx="2057400" cy="6122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3FB397-8951-82FD-2BC5-DAF156EE1AEC}"/>
              </a:ext>
            </a:extLst>
          </p:cNvPr>
          <p:cNvSpPr/>
          <p:nvPr/>
        </p:nvSpPr>
        <p:spPr>
          <a:xfrm>
            <a:off x="2225747" y="2417827"/>
            <a:ext cx="2057400" cy="6122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8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0" grpId="0"/>
      <p:bldP spid="31" grpId="0"/>
      <p:bldP spid="32" grpId="0"/>
      <p:bldP spid="43" grpId="0" animBg="1"/>
      <p:bldP spid="43" grpId="1" animBg="1"/>
      <p:bldP spid="44" grpId="0"/>
      <p:bldP spid="26" grpId="0" animBg="1"/>
      <p:bldP spid="10" grpId="0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60E0C6-E65D-75F9-5D38-585A9422DC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692" y="1323788"/>
            <a:ext cx="6328617" cy="5397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7E4770-3AB1-4819-E4D9-F3B4A8AC7235}"/>
              </a:ext>
            </a:extLst>
          </p:cNvPr>
          <p:cNvGrpSpPr/>
          <p:nvPr/>
        </p:nvGrpSpPr>
        <p:grpSpPr>
          <a:xfrm>
            <a:off x="5461641" y="248156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10A1AF-B934-44C6-130B-36D18EBAC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23250-6D3F-1197-4978-4BE1A68014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CF8301-7A34-8D09-13F2-4BFFD752A077}"/>
              </a:ext>
            </a:extLst>
          </p:cNvPr>
          <p:cNvGrpSpPr/>
          <p:nvPr/>
        </p:nvGrpSpPr>
        <p:grpSpPr>
          <a:xfrm>
            <a:off x="3351585" y="2891828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AD35856-5584-1EEE-62D6-0D9338589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9F70CF-B813-AE3D-861F-288D155E9D6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592A72-D49E-272C-CA69-AC6DDEED48EB}"/>
              </a:ext>
            </a:extLst>
          </p:cNvPr>
          <p:cNvGrpSpPr/>
          <p:nvPr/>
        </p:nvGrpSpPr>
        <p:grpSpPr>
          <a:xfrm>
            <a:off x="3861669" y="309916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711FA5-4867-0CB7-1597-D4977CCCE92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DC13764-25C1-1D9D-2565-CAA7E704EB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112613-C5FB-8653-06F3-BD661077525B}"/>
              </a:ext>
            </a:extLst>
          </p:cNvPr>
          <p:cNvGrpSpPr/>
          <p:nvPr/>
        </p:nvGrpSpPr>
        <p:grpSpPr>
          <a:xfrm>
            <a:off x="3956495" y="3320956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E96DDF-82A5-C659-0CC1-29D7CFF81F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29EC33-8469-E844-F998-064A933F0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3B9EF1-3F24-B1F8-E5FA-1D678B40FF66}"/>
              </a:ext>
            </a:extLst>
          </p:cNvPr>
          <p:cNvGrpSpPr/>
          <p:nvPr/>
        </p:nvGrpSpPr>
        <p:grpSpPr>
          <a:xfrm>
            <a:off x="2411914" y="3928527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DDB47D-AE0E-8D9A-B31F-5ED65D3491E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BCD2924-127A-CF00-EDBD-E74135FA4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3BF155-3C37-4BDD-3149-581EC36DDDEE}"/>
              </a:ext>
            </a:extLst>
          </p:cNvPr>
          <p:cNvGrpSpPr/>
          <p:nvPr/>
        </p:nvGrpSpPr>
        <p:grpSpPr>
          <a:xfrm>
            <a:off x="7650682" y="472965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B1F20C-FFC9-F81E-DE4D-EF04BC612B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443BB2B-FA24-7C8F-302F-5267A6742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CD8824-B7EB-41D1-B610-793C6EEB3FBF}"/>
              </a:ext>
            </a:extLst>
          </p:cNvPr>
          <p:cNvGrpSpPr/>
          <p:nvPr/>
        </p:nvGrpSpPr>
        <p:grpSpPr>
          <a:xfrm>
            <a:off x="3133970" y="5352654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67E8D5-ACA6-FBA6-415C-A8A2674E975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DBA4859-14EB-7C69-2841-8B429C779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9DED30-EE9B-544C-D7BC-5370F32AD10E}"/>
              </a:ext>
            </a:extLst>
          </p:cNvPr>
          <p:cNvGrpSpPr/>
          <p:nvPr/>
        </p:nvGrpSpPr>
        <p:grpSpPr>
          <a:xfrm>
            <a:off x="4514094" y="555774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646D15-FE40-0DB2-4329-EE246F3CFA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B01FAAB-2DA8-1C74-2B31-57673A2A1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84B9A1-15D6-20D3-5302-0A5EFCFFA17E}"/>
              </a:ext>
            </a:extLst>
          </p:cNvPr>
          <p:cNvGrpSpPr/>
          <p:nvPr/>
        </p:nvGrpSpPr>
        <p:grpSpPr>
          <a:xfrm>
            <a:off x="6127538" y="410910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AC368F-E886-2945-0017-667793E2BF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3B66110-168B-B9EE-B2EB-AEA558F059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02FEC1C-EF4B-E6B3-5A3C-230F3E554A5B}"/>
              </a:ext>
            </a:extLst>
          </p:cNvPr>
          <p:cNvGrpSpPr/>
          <p:nvPr/>
        </p:nvGrpSpPr>
        <p:grpSpPr>
          <a:xfrm>
            <a:off x="5405410" y="6049870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22597C-A3EC-1350-9B38-3998B2252F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D3031CE-DABE-1265-C22C-4F19D26C1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F440FC76-843C-42E2-C775-71A2E5AFFA9F}"/>
              </a:ext>
            </a:extLst>
          </p:cNvPr>
          <p:cNvSpPr/>
          <p:nvPr/>
        </p:nvSpPr>
        <p:spPr>
          <a:xfrm>
            <a:off x="2569387" y="4813237"/>
            <a:ext cx="3482503" cy="2210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7FD868-69C8-62E6-4009-3B759082ED1E}"/>
              </a:ext>
            </a:extLst>
          </p:cNvPr>
          <p:cNvGrpSpPr/>
          <p:nvPr/>
        </p:nvGrpSpPr>
        <p:grpSpPr>
          <a:xfrm>
            <a:off x="486271" y="4703771"/>
            <a:ext cx="1263366" cy="440018"/>
            <a:chOff x="419546" y="4474304"/>
            <a:chExt cx="1263366" cy="44001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E8F48C2-3F90-FEF3-8AF7-C0D203E4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546" y="4474304"/>
              <a:ext cx="851648" cy="440018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1FA352B-FF58-8B2A-EB5B-C8BEF5D0D33C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1271194" y="4694313"/>
              <a:ext cx="411718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D467F26-D8CB-342B-7A57-5C5B2EEFC5FA}"/>
              </a:ext>
            </a:extLst>
          </p:cNvPr>
          <p:cNvSpPr/>
          <p:nvPr/>
        </p:nvSpPr>
        <p:spPr>
          <a:xfrm>
            <a:off x="6361087" y="4813237"/>
            <a:ext cx="469845" cy="2210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DA01310C-9F40-8710-71F9-7443E54BF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0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EC9A8B-9944-E65D-7A98-50FBC906CF95}"/>
                  </a:ext>
                </a:extLst>
              </p:cNvPr>
              <p:cNvSpPr txBox="1"/>
              <p:nvPr/>
            </p:nvSpPr>
            <p:spPr>
              <a:xfrm>
                <a:off x="6130977" y="1844219"/>
                <a:ext cx="2211049" cy="80111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EC9A8B-9944-E65D-7A98-50FBC906C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977" y="1844219"/>
                <a:ext cx="2211049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2BE99A-F302-0483-E8C5-A7169695DECF}"/>
                  </a:ext>
                </a:extLst>
              </p:cNvPr>
              <p:cNvSpPr txBox="1"/>
              <p:nvPr/>
            </p:nvSpPr>
            <p:spPr>
              <a:xfrm>
                <a:off x="2475053" y="4550419"/>
                <a:ext cx="1474839" cy="6165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2BE99A-F302-0483-E8C5-A7169695D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3" y="4550419"/>
                <a:ext cx="1474839" cy="616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30D4637-CA7D-C8A8-F387-EF240422A0C4}"/>
              </a:ext>
            </a:extLst>
          </p:cNvPr>
          <p:cNvCxnSpPr>
            <a:cxnSpLocks/>
          </p:cNvCxnSpPr>
          <p:nvPr/>
        </p:nvCxnSpPr>
        <p:spPr>
          <a:xfrm flipH="1">
            <a:off x="2501376" y="4428298"/>
            <a:ext cx="54416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B3743D8-BC67-3983-3B82-0D20B814E84E}"/>
              </a:ext>
            </a:extLst>
          </p:cNvPr>
          <p:cNvCxnSpPr>
            <a:cxnSpLocks/>
          </p:cNvCxnSpPr>
          <p:nvPr/>
        </p:nvCxnSpPr>
        <p:spPr>
          <a:xfrm flipH="1">
            <a:off x="2636016" y="2884409"/>
            <a:ext cx="376478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BFE140-FDFE-0CC5-BA07-33AA13A4F13A}"/>
                  </a:ext>
                </a:extLst>
              </p:cNvPr>
              <p:cNvSpPr txBox="1"/>
              <p:nvPr/>
            </p:nvSpPr>
            <p:spPr>
              <a:xfrm>
                <a:off x="6869477" y="3411817"/>
                <a:ext cx="1705899" cy="6127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𝒄𝒓𝒆𝒔𝒕𝒔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BFE140-FDFE-0CC5-BA07-33AA13A4F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477" y="3411817"/>
                <a:ext cx="1705899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1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2" grpId="0" animBg="1"/>
      <p:bldP spid="4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F532710-C1DE-1F35-0ACA-91212A25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429" y="1468581"/>
            <a:ext cx="5057143" cy="4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7E4770-3AB1-4819-E4D9-F3B4A8AC7235}"/>
              </a:ext>
            </a:extLst>
          </p:cNvPr>
          <p:cNvGrpSpPr/>
          <p:nvPr/>
        </p:nvGrpSpPr>
        <p:grpSpPr>
          <a:xfrm>
            <a:off x="3961273" y="2718749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10A1AF-B934-44C6-130B-36D18EBAC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23250-6D3F-1197-4978-4BE1A68014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F7F3FBB-A741-6116-3DD0-24A3E713120A}"/>
              </a:ext>
            </a:extLst>
          </p:cNvPr>
          <p:cNvSpPr/>
          <p:nvPr/>
        </p:nvSpPr>
        <p:spPr>
          <a:xfrm>
            <a:off x="3582651" y="2792229"/>
            <a:ext cx="307298" cy="20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/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Edit the last value in the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tuple</a:t>
                </a:r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</a:t>
                </a:r>
                <a:r>
                  <a:rPr lang="en-US" dirty="0"/>
                  <a:t>intervals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  <a:blipFill>
                <a:blip r:embed="rId4"/>
                <a:stretch>
                  <a:fillRect t="-7042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7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416F7F-AA7F-86AF-CA2C-DEF554266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CDFB8-CFC4-5BA5-C9BB-B5EB359B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427" y="1468581"/>
            <a:ext cx="5057143" cy="4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7E4770-3AB1-4819-E4D9-F3B4A8AC7235}"/>
              </a:ext>
            </a:extLst>
          </p:cNvPr>
          <p:cNvGrpSpPr/>
          <p:nvPr/>
        </p:nvGrpSpPr>
        <p:grpSpPr>
          <a:xfrm>
            <a:off x="3961273" y="2718749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10A1AF-B934-44C6-130B-36D18EBAC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23250-6D3F-1197-4978-4BE1A68014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F7F3FBB-A741-6116-3DD0-24A3E713120A}"/>
              </a:ext>
            </a:extLst>
          </p:cNvPr>
          <p:cNvSpPr/>
          <p:nvPr/>
        </p:nvSpPr>
        <p:spPr>
          <a:xfrm>
            <a:off x="3582651" y="2792229"/>
            <a:ext cx="307298" cy="20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/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Edit the last value in the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tuple</a:t>
                </a:r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r>
                  <a:rPr lang="en-US" dirty="0"/>
                  <a:t> intervals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  <a:blipFill>
                <a:blip r:embed="rId4"/>
                <a:stretch>
                  <a:fillRect t="-7042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2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85E43-7432-1B0F-1AB1-7B3ED166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0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B812A9-008F-6067-9070-6A43C08C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428" y="1468581"/>
            <a:ext cx="5057143" cy="4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7E4770-3AB1-4819-E4D9-F3B4A8AC7235}"/>
              </a:ext>
            </a:extLst>
          </p:cNvPr>
          <p:cNvGrpSpPr/>
          <p:nvPr/>
        </p:nvGrpSpPr>
        <p:grpSpPr>
          <a:xfrm>
            <a:off x="3961273" y="2718749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10A1AF-B934-44C6-130B-36D18EBAC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23250-6D3F-1197-4978-4BE1A68014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F7F3FBB-A741-6116-3DD0-24A3E713120A}"/>
              </a:ext>
            </a:extLst>
          </p:cNvPr>
          <p:cNvSpPr/>
          <p:nvPr/>
        </p:nvSpPr>
        <p:spPr>
          <a:xfrm>
            <a:off x="3582651" y="2792229"/>
            <a:ext cx="307298" cy="20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/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Edit the last value in the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tuple</a:t>
                </a:r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dirty="0"/>
                  <a:t> intervals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  <a:blipFill>
                <a:blip r:embed="rId4"/>
                <a:stretch>
                  <a:fillRect t="-7042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0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77EBB9-2872-1B70-90A6-46A807EF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1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CB842C-40AB-AC1A-ED40-5E82C016F0FA}"/>
                  </a:ext>
                </a:extLst>
              </p:cNvPr>
              <p:cNvSpPr txBox="1"/>
              <p:nvPr/>
            </p:nvSpPr>
            <p:spPr>
              <a:xfrm>
                <a:off x="2443396" y="2989136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/>
                  <a:t>What is the specific relationship between the sinusoid’s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and the graph’s 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that causes this kind of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CB842C-40AB-AC1A-ED40-5E82C016F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96" y="2989136"/>
                <a:ext cx="4572000" cy="923330"/>
              </a:xfrm>
              <a:prstGeom prst="rect">
                <a:avLst/>
              </a:prstGeom>
              <a:blipFill>
                <a:blip r:embed="rId4"/>
                <a:stretch>
                  <a:fillRect l="-120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1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055C3-8281-6E57-EA30-DE5FAAE2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428" y="1469308"/>
            <a:ext cx="5057143" cy="4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7E4770-3AB1-4819-E4D9-F3B4A8AC7235}"/>
              </a:ext>
            </a:extLst>
          </p:cNvPr>
          <p:cNvGrpSpPr/>
          <p:nvPr/>
        </p:nvGrpSpPr>
        <p:grpSpPr>
          <a:xfrm>
            <a:off x="3961273" y="2718749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10A1AF-B934-44C6-130B-36D18EBAC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23250-6D3F-1197-4978-4BE1A68014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F7F3FBB-A741-6116-3DD0-24A3E713120A}"/>
              </a:ext>
            </a:extLst>
          </p:cNvPr>
          <p:cNvSpPr/>
          <p:nvPr/>
        </p:nvSpPr>
        <p:spPr>
          <a:xfrm>
            <a:off x="3582651" y="2792229"/>
            <a:ext cx="307298" cy="20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/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Edit the last value in the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tuple</a:t>
                </a:r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=31</m:t>
                    </m:r>
                  </m:oMath>
                </a14:m>
                <a:r>
                  <a:rPr lang="en-US" dirty="0"/>
                  <a:t> intervals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  <a:blipFill>
                <a:blip r:embed="rId4"/>
                <a:stretch>
                  <a:fillRect t="-7042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93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4D870-29BD-F612-F4E9-424972C3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0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5728D616-81E9-9FF1-1CAB-8226FAE9A5A8}"/>
                  </a:ext>
                </a:extLst>
              </p:cNvPr>
              <p:cNvSpPr/>
              <p:nvPr/>
            </p:nvSpPr>
            <p:spPr>
              <a:xfrm>
                <a:off x="628650" y="4716667"/>
                <a:ext cx="2953062" cy="1020817"/>
              </a:xfrm>
              <a:prstGeom prst="wedgeRoundRectCallout">
                <a:avLst>
                  <a:gd name="adj1" fmla="val 50886"/>
                  <a:gd name="adj2" fmla="val -18420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Does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 </a:t>
                </a:r>
                <a:r>
                  <a:rPr lang="en-US" dirty="0"/>
                  <a:t>occur for any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5728D616-81E9-9FF1-1CAB-8226FAE9A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16667"/>
                <a:ext cx="2953062" cy="1020817"/>
              </a:xfrm>
              <a:prstGeom prst="wedgeRoundRectCallout">
                <a:avLst>
                  <a:gd name="adj1" fmla="val 50886"/>
                  <a:gd name="adj2" fmla="val -18420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34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/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104153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118098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2.64576…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/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=2.64575…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D3F2228-2511-4DA8-B4E9-144382B85638}"/>
              </a:ext>
            </a:extLst>
          </p:cNvPr>
          <p:cNvGrpSpPr/>
          <p:nvPr/>
        </p:nvGrpSpPr>
        <p:grpSpPr>
          <a:xfrm>
            <a:off x="1206792" y="2392468"/>
            <a:ext cx="6730416" cy="706284"/>
            <a:chOff x="1206792" y="2536800"/>
            <a:chExt cx="6730416" cy="70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/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/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C44E1-0BE3-4015-BA0D-DDB73661E23E}"/>
              </a:ext>
            </a:extLst>
          </p:cNvPr>
          <p:cNvCxnSpPr>
            <a:cxnSpLocks/>
          </p:cNvCxnSpPr>
          <p:nvPr/>
        </p:nvCxnSpPr>
        <p:spPr>
          <a:xfrm>
            <a:off x="5599164" y="5675773"/>
            <a:ext cx="0" cy="4424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10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2FAE228-D4D5-18F9-CF55-6B5E346BE562}"/>
              </a:ext>
            </a:extLst>
          </p:cNvPr>
          <p:cNvGrpSpPr/>
          <p:nvPr/>
        </p:nvGrpSpPr>
        <p:grpSpPr>
          <a:xfrm>
            <a:off x="6307121" y="5441430"/>
            <a:ext cx="1896353" cy="1021231"/>
            <a:chOff x="6307121" y="5441430"/>
            <a:chExt cx="1896353" cy="102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D13AE98-AEA3-663A-8853-E6A10FEAB3CD}"/>
                    </a:ext>
                  </a:extLst>
                </p:cNvPr>
                <p:cNvSpPr txBox="1"/>
                <p:nvPr/>
              </p:nvSpPr>
              <p:spPr>
                <a:xfrm>
                  <a:off x="6307121" y="5942262"/>
                  <a:ext cx="1896353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1307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494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=2.64575…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D13AE98-AEA3-663A-8853-E6A10FEAB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121" y="5942262"/>
                  <a:ext cx="1896353" cy="5203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2A2E620-0993-52AD-F523-77E228577614}"/>
                    </a:ext>
                  </a:extLst>
                </p:cNvPr>
                <p:cNvSpPr txBox="1"/>
                <p:nvPr/>
              </p:nvSpPr>
              <p:spPr>
                <a:xfrm>
                  <a:off x="6428028" y="5441430"/>
                  <a:ext cx="1654539" cy="553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Standard Continued Fraction of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</m:oMath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2A2E620-0993-52AD-F523-77E228577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028" y="5441430"/>
                  <a:ext cx="1654539" cy="553485"/>
                </a:xfrm>
                <a:prstGeom prst="rect">
                  <a:avLst/>
                </a:prstGeom>
                <a:blipFill>
                  <a:blip r:embed="rId12"/>
                  <a:stretch>
                    <a:fillRect t="-2222" r="-2574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DC49CCF-8AA3-5619-9AB7-F00C5257B1D4}"/>
              </a:ext>
            </a:extLst>
          </p:cNvPr>
          <p:cNvSpPr/>
          <p:nvPr/>
        </p:nvSpPr>
        <p:spPr>
          <a:xfrm>
            <a:off x="3672590" y="5258309"/>
            <a:ext cx="801973" cy="622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4608EC-5ECF-56D9-B1E9-A7800064322E}"/>
              </a:ext>
            </a:extLst>
          </p:cNvPr>
          <p:cNvSpPr/>
          <p:nvPr/>
        </p:nvSpPr>
        <p:spPr>
          <a:xfrm>
            <a:off x="6307122" y="5949275"/>
            <a:ext cx="580858" cy="553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DDAA97B-2D97-C924-CDC6-929B3E4A9EB7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16200000" flipH="1">
            <a:off x="4713338" y="4618547"/>
            <a:ext cx="1244451" cy="2523974"/>
          </a:xfrm>
          <a:prstGeom prst="bentConnector5">
            <a:avLst>
              <a:gd name="adj1" fmla="val -18370"/>
              <a:gd name="adj2" fmla="val 81292"/>
              <a:gd name="adj3" fmla="val 11837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9D86AD-A9B5-625C-A83E-7F8295D0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428" y="1468581"/>
            <a:ext cx="5057143" cy="4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7E4770-3AB1-4819-E4D9-F3B4A8AC7235}"/>
              </a:ext>
            </a:extLst>
          </p:cNvPr>
          <p:cNvGrpSpPr/>
          <p:nvPr/>
        </p:nvGrpSpPr>
        <p:grpSpPr>
          <a:xfrm>
            <a:off x="3961273" y="2718749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10A1AF-B934-44C6-130B-36D18EBAC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23250-6D3F-1197-4978-4BE1A68014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F7F3FBB-A741-6116-3DD0-24A3E713120A}"/>
              </a:ext>
            </a:extLst>
          </p:cNvPr>
          <p:cNvSpPr/>
          <p:nvPr/>
        </p:nvSpPr>
        <p:spPr>
          <a:xfrm>
            <a:off x="3582651" y="2792229"/>
            <a:ext cx="307298" cy="20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/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Edit the last value in the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tuple</a:t>
                </a:r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=33</m:t>
                    </m:r>
                  </m:oMath>
                </a14:m>
                <a:r>
                  <a:rPr lang="en-US" dirty="0"/>
                  <a:t> intervals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  <a:blipFill>
                <a:blip r:embed="rId4"/>
                <a:stretch>
                  <a:fillRect t="-7042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35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AC29A1-EADC-6D75-8217-3341C8B2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80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67090794-93A3-A6EE-F891-203594D14725}"/>
                  </a:ext>
                </a:extLst>
              </p:cNvPr>
              <p:cNvSpPr/>
              <p:nvPr/>
            </p:nvSpPr>
            <p:spPr>
              <a:xfrm>
                <a:off x="5763719" y="4169526"/>
                <a:ext cx="2953062" cy="1020817"/>
              </a:xfrm>
              <a:prstGeom prst="wedgeRoundRectCallout">
                <a:avLst>
                  <a:gd name="adj1" fmla="val -56220"/>
                  <a:gd name="adj2" fmla="val -1518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How can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 chosen to avoid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67090794-93A3-A6EE-F891-203594D14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719" y="4169526"/>
                <a:ext cx="2953062" cy="1020817"/>
              </a:xfrm>
              <a:prstGeom prst="wedgeRoundRectCallout">
                <a:avLst>
                  <a:gd name="adj1" fmla="val -56220"/>
                  <a:gd name="adj2" fmla="val -15189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18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7D8BAE-8799-2F39-D95A-6DEA5895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427" y="1465144"/>
            <a:ext cx="5057143" cy="4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7E4770-3AB1-4819-E4D9-F3B4A8AC7235}"/>
              </a:ext>
            </a:extLst>
          </p:cNvPr>
          <p:cNvGrpSpPr/>
          <p:nvPr/>
        </p:nvGrpSpPr>
        <p:grpSpPr>
          <a:xfrm>
            <a:off x="3961273" y="2718749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C10A1AF-B934-44C6-130B-36D18EBAC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23250-6D3F-1197-4978-4BE1A68014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F7F3FBB-A741-6116-3DD0-24A3E713120A}"/>
              </a:ext>
            </a:extLst>
          </p:cNvPr>
          <p:cNvSpPr/>
          <p:nvPr/>
        </p:nvSpPr>
        <p:spPr>
          <a:xfrm>
            <a:off x="3582651" y="2792229"/>
            <a:ext cx="307298" cy="20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/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Edit the last value in the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tuple</a:t>
                </a:r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US" dirty="0"/>
                  <a:t> intervals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96F6050-D311-069D-B8ED-236E4A07D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066" y="2691461"/>
                <a:ext cx="1956216" cy="857877"/>
              </a:xfrm>
              <a:prstGeom prst="roundRect">
                <a:avLst/>
              </a:prstGeom>
              <a:blipFill>
                <a:blip r:embed="rId4"/>
                <a:stretch>
                  <a:fillRect t="-7042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19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172D66-DDA9-4508-7056-03699FEE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79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93FBBD4F-6658-FDED-B607-BBAC5A8A6382}"/>
                  </a:ext>
                </a:extLst>
              </p:cNvPr>
              <p:cNvSpPr/>
              <p:nvPr/>
            </p:nvSpPr>
            <p:spPr>
              <a:xfrm>
                <a:off x="5816184" y="1313899"/>
                <a:ext cx="2953062" cy="1020817"/>
              </a:xfrm>
              <a:prstGeom prst="wedgeRoundRectCallout">
                <a:avLst>
                  <a:gd name="adj1" fmla="val -45813"/>
                  <a:gd name="adj2" fmla="val 9921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US" dirty="0"/>
                  <a:t> the graph is coarse but at least now it reaches its full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range</a:t>
                </a: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93FBBD4F-6658-FDED-B607-BBAC5A8A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184" y="1313899"/>
                <a:ext cx="2953062" cy="1020817"/>
              </a:xfrm>
              <a:prstGeom prst="wedgeRoundRectCallout">
                <a:avLst>
                  <a:gd name="adj1" fmla="val -45813"/>
                  <a:gd name="adj2" fmla="val 9921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minimize aliasing (data loss),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if you know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u="sng" dirty="0">
                    <a:solidFill>
                      <a:srgbClr val="7030A0"/>
                    </a:solidFill>
                  </a:rPr>
                  <a:t> ahead of time</a:t>
                </a:r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rule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Nyquist Sampling Theorem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need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400" dirty="0"/>
                  <a:t> as many samples as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you intend to capture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750" y="4417969"/>
            <a:ext cx="6457950" cy="2089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072" y="3910137"/>
            <a:ext cx="1908994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wave is under sampled (</a:t>
            </a: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is too low!)</a:t>
            </a:r>
          </a:p>
        </p:txBody>
      </p:sp>
    </p:spTree>
    <p:extLst>
      <p:ext uri="{BB962C8B-B14F-4D97-AF65-F5344CB8AC3E}">
        <p14:creationId xmlns:p14="http://schemas.microsoft.com/office/powerpoint/2010/main" val="21182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38827" y="4457700"/>
            <a:ext cx="7266346" cy="20812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have an experiment that exhibits a periodic behavior having a </a:t>
            </a:r>
            <a:r>
              <a:rPr lang="en-US" sz="2400" i="1" dirty="0">
                <a:solidFill>
                  <a:srgbClr val="7030A0"/>
                </a:solidFill>
              </a:rPr>
              <a:t>theoretical</a:t>
            </a:r>
            <a:r>
              <a:rPr lang="en-US" sz="2400" dirty="0"/>
              <a:t> frequency of </a:t>
            </a:r>
            <a:r>
              <a:rPr lang="en-US" sz="2400" b="1" dirty="0">
                <a:solidFill>
                  <a:srgbClr val="FF0000"/>
                </a:solidFill>
              </a:rPr>
              <a:t>210 Hz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Therefore, to meet the </a:t>
            </a:r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Nyquist</a:t>
            </a:r>
            <a:r>
              <a:rPr lang="en-US" sz="2400" dirty="0"/>
              <a:t> minimum, you should take at least </a:t>
            </a:r>
            <a:r>
              <a:rPr lang="en-US" sz="2400" b="1" dirty="0"/>
              <a:t>420</a:t>
            </a:r>
            <a:r>
              <a:rPr lang="en-US" sz="2400" dirty="0"/>
              <a:t> samples/sec to capture its wavelike nature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Unknown Wave Aliasing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AE3A-BE43-48DA-B21B-80256A70F1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293" y="1458195"/>
            <a:ext cx="4225413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32535E-E1DD-2820-0CDA-DC7D2B37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6" y="1681311"/>
            <a:ext cx="5723809" cy="4523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nyquist_unknown.py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E05B0B-54E1-D8EB-CF5B-CBAFED6949C8}"/>
              </a:ext>
            </a:extLst>
          </p:cNvPr>
          <p:cNvGrpSpPr/>
          <p:nvPr/>
        </p:nvGrpSpPr>
        <p:grpSpPr>
          <a:xfrm>
            <a:off x="4389546" y="1918323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33A30E-4CF4-BA01-FA5F-25AFB0F4A5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C58867-1CF8-36F1-0003-5B02D269BE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1D8D7-ABE7-B653-658C-A20E38B2F47C}"/>
              </a:ext>
            </a:extLst>
          </p:cNvPr>
          <p:cNvSpPr/>
          <p:nvPr/>
        </p:nvSpPr>
        <p:spPr>
          <a:xfrm>
            <a:off x="3958459" y="1991803"/>
            <a:ext cx="329781" cy="20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0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F9EF92-E9BA-6BF3-076E-52C9B9E2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78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nyquist_unknown.py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31F4D-33D3-481F-99D1-71D102814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86" y="3600950"/>
            <a:ext cx="2941656" cy="1955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3273DBB-AED3-4835-AF40-50F2476F1210}"/>
              </a:ext>
            </a:extLst>
          </p:cNvPr>
          <p:cNvSpPr/>
          <p:nvPr/>
        </p:nvSpPr>
        <p:spPr>
          <a:xfrm>
            <a:off x="1011464" y="1581381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Enough! We will now take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14x</a:t>
            </a:r>
            <a:r>
              <a:rPr lang="en-US" dirty="0"/>
              <a:t> </a:t>
            </a:r>
            <a:r>
              <a:rPr lang="en-US" i="1" dirty="0"/>
              <a:t>more</a:t>
            </a:r>
            <a:r>
              <a:rPr lang="en-US" dirty="0"/>
              <a:t> samples!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66658-FF04-4B40-A1E4-1F6B7E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706" y="3600950"/>
            <a:ext cx="2655008" cy="19558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059D8F-586F-44CC-9519-A14F78C3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209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75BE4F-60E7-0576-81E2-7C3E711D6D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381" y="1696425"/>
            <a:ext cx="5695238" cy="44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nyquist_unknown.py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D4C8FA-5892-6224-4919-B3BAC1FC0028}"/>
              </a:ext>
            </a:extLst>
          </p:cNvPr>
          <p:cNvGrpSpPr/>
          <p:nvPr/>
        </p:nvGrpSpPr>
        <p:grpSpPr>
          <a:xfrm>
            <a:off x="4524766" y="189694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347DEE-A7E1-19A2-1ABA-781E05A72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749793-DF1E-8EED-2104-8182EAFCFA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3E3B746-34D4-C4BF-ED29-B95F97D1CCF9}"/>
              </a:ext>
            </a:extLst>
          </p:cNvPr>
          <p:cNvSpPr/>
          <p:nvPr/>
        </p:nvSpPr>
        <p:spPr>
          <a:xfrm>
            <a:off x="3996244" y="1970424"/>
            <a:ext cx="383458" cy="20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3178247-33AD-A2BD-C121-C6127E597B96}"/>
                  </a:ext>
                </a:extLst>
              </p:cNvPr>
              <p:cNvSpPr/>
              <p:nvPr/>
            </p:nvSpPr>
            <p:spPr>
              <a:xfrm>
                <a:off x="5600559" y="1869656"/>
                <a:ext cx="2435532" cy="8578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Edit the last value in the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tuple</a:t>
                </a:r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=2940</m:t>
                    </m:r>
                  </m:oMath>
                </a14:m>
                <a:r>
                  <a:rPr lang="en-US" dirty="0"/>
                  <a:t> intervals</a:t>
                </a:r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3178247-33AD-A2BD-C121-C6127E597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559" y="1869656"/>
                <a:ext cx="2435532" cy="857877"/>
              </a:xfrm>
              <a:prstGeom prst="roundRect">
                <a:avLst/>
              </a:prstGeom>
              <a:blipFill>
                <a:blip r:embed="rId4"/>
                <a:stretch>
                  <a:fillRect t="-6338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75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895C2EF-9F14-2B72-2F9A-1BE43FB6E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9" y="1833794"/>
            <a:ext cx="7304762" cy="2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940ADD-E782-5613-2127-2FF76CD805AB}"/>
                  </a:ext>
                </a:extLst>
              </p:cNvPr>
              <p:cNvSpPr txBox="1"/>
              <p:nvPr/>
            </p:nvSpPr>
            <p:spPr>
              <a:xfrm>
                <a:off x="5743293" y="2997598"/>
                <a:ext cx="2979676" cy="510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940ADD-E782-5613-2127-2FF76CD8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93" y="2997598"/>
                <a:ext cx="2979676" cy="510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12FB4E6-7519-7CEE-0208-051BD41D85C7}"/>
              </a:ext>
            </a:extLst>
          </p:cNvPr>
          <p:cNvGrpSpPr/>
          <p:nvPr/>
        </p:nvGrpSpPr>
        <p:grpSpPr>
          <a:xfrm>
            <a:off x="6156499" y="1826299"/>
            <a:ext cx="1076632" cy="369332"/>
            <a:chOff x="4968362" y="2079211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F06CAF1-3178-1CAF-596A-8F69AF18A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3CA710-EACD-CDB3-6FF2-6DDC59E642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368CFE-7806-0F0B-3B8A-E0201A0CD281}"/>
              </a:ext>
            </a:extLst>
          </p:cNvPr>
          <p:cNvGrpSpPr/>
          <p:nvPr/>
        </p:nvGrpSpPr>
        <p:grpSpPr>
          <a:xfrm>
            <a:off x="2971090" y="2688513"/>
            <a:ext cx="1076632" cy="369332"/>
            <a:chOff x="4704120" y="2356972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803C0C4-68D0-7AEF-6646-FF2B0EF64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7D0E75-92D7-BDC1-FD69-2473D6AACB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12B6379-E7F5-D0F0-F328-DFBD3DEC1105}"/>
              </a:ext>
            </a:extLst>
          </p:cNvPr>
          <p:cNvGrpSpPr/>
          <p:nvPr/>
        </p:nvGrpSpPr>
        <p:grpSpPr>
          <a:xfrm>
            <a:off x="3021380" y="2906270"/>
            <a:ext cx="1068643" cy="369332"/>
            <a:chOff x="3647644" y="4910075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BC22D9-20D7-F2AA-07B9-122EDBE4EB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A1E1477-36A6-5EB2-C903-DD7545669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0CEBBF-ABAD-143E-7505-A97EC2D7573B}"/>
              </a:ext>
            </a:extLst>
          </p:cNvPr>
          <p:cNvGrpSpPr/>
          <p:nvPr/>
        </p:nvGrpSpPr>
        <p:grpSpPr>
          <a:xfrm>
            <a:off x="4634489" y="3127331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B9972B-FA82-E404-C1F9-C5B8799B9FC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87B124F-3F19-17F1-9519-4AB87213D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E005EB5-0851-8428-57FA-4A71DC877B01}"/>
              </a:ext>
            </a:extLst>
          </p:cNvPr>
          <p:cNvGrpSpPr/>
          <p:nvPr/>
        </p:nvGrpSpPr>
        <p:grpSpPr>
          <a:xfrm>
            <a:off x="3919101" y="3323393"/>
            <a:ext cx="1068643" cy="369332"/>
            <a:chOff x="3647644" y="5359159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DC5815-A0AF-8B61-8335-F8812910E7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97D8C4-AD47-1F5F-5237-6FC0917CAB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7F0002-9163-0199-15CF-D049EB973D46}"/>
              </a:ext>
            </a:extLst>
          </p:cNvPr>
          <p:cNvGrpSpPr/>
          <p:nvPr/>
        </p:nvGrpSpPr>
        <p:grpSpPr>
          <a:xfrm>
            <a:off x="2536374" y="3752608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C6C03F-4B8C-D26D-34DC-D16B39C137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4D86B04-B787-0EB8-1D50-8D4CB7559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8C2D36-D20A-9F5C-6B09-970FE66C9F63}"/>
              </a:ext>
            </a:extLst>
          </p:cNvPr>
          <p:cNvGrpSpPr/>
          <p:nvPr/>
        </p:nvGrpSpPr>
        <p:grpSpPr>
          <a:xfrm>
            <a:off x="3615664" y="3542820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CB3BC1-4C15-FE8C-C3FB-67CE31F66C0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0C26A93-A7CE-DA30-4BA0-C31518F6D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row: Curved Down 66">
            <a:extLst>
              <a:ext uri="{FF2B5EF4-FFF2-40B4-BE49-F238E27FC236}">
                <a16:creationId xmlns:a16="http://schemas.microsoft.com/office/drawing/2014/main" id="{73FD161C-CD06-778C-DAF5-145E72C11590}"/>
              </a:ext>
            </a:extLst>
          </p:cNvPr>
          <p:cNvSpPr/>
          <p:nvPr/>
        </p:nvSpPr>
        <p:spPr>
          <a:xfrm flipH="1">
            <a:off x="1926236" y="2906270"/>
            <a:ext cx="693174" cy="310273"/>
          </a:xfrm>
          <a:prstGeom prst="curved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C66889-59AB-38E0-2B72-7FD19018B427}"/>
              </a:ext>
            </a:extLst>
          </p:cNvPr>
          <p:cNvSpPr/>
          <p:nvPr/>
        </p:nvSpPr>
        <p:spPr>
          <a:xfrm>
            <a:off x="2083633" y="5898630"/>
            <a:ext cx="256342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BE89270-892C-DBB4-22FE-E1E314105783}"/>
              </a:ext>
            </a:extLst>
          </p:cNvPr>
          <p:cNvSpPr/>
          <p:nvPr/>
        </p:nvSpPr>
        <p:spPr>
          <a:xfrm>
            <a:off x="2536373" y="5898630"/>
            <a:ext cx="635451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78E4B6-114F-B46F-BA3A-6ECCCCBDA812}"/>
              </a:ext>
            </a:extLst>
          </p:cNvPr>
          <p:cNvSpPr/>
          <p:nvPr/>
        </p:nvSpPr>
        <p:spPr>
          <a:xfrm>
            <a:off x="3601375" y="5739344"/>
            <a:ext cx="1386369" cy="561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3CEB73F-0BE7-52B6-248A-81375402AB35}"/>
              </a:ext>
            </a:extLst>
          </p:cNvPr>
          <p:cNvSpPr/>
          <p:nvPr/>
        </p:nvSpPr>
        <p:spPr>
          <a:xfrm>
            <a:off x="5463314" y="5721959"/>
            <a:ext cx="2057400" cy="561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D85D85-AA34-C1D3-9281-A38CE70DF581}"/>
              </a:ext>
            </a:extLst>
          </p:cNvPr>
          <p:cNvCxnSpPr>
            <a:cxnSpLocks/>
          </p:cNvCxnSpPr>
          <p:nvPr/>
        </p:nvCxnSpPr>
        <p:spPr>
          <a:xfrm>
            <a:off x="1618586" y="5284033"/>
            <a:ext cx="0" cy="614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3B3C6-40B5-A8C3-A623-32F2FD112BC0}"/>
                  </a:ext>
                </a:extLst>
              </p:cNvPr>
              <p:cNvSpPr txBox="1"/>
              <p:nvPr/>
            </p:nvSpPr>
            <p:spPr>
              <a:xfrm>
                <a:off x="320645" y="4337602"/>
                <a:ext cx="25958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 will augment</a:t>
                </a:r>
              </a:p>
              <a:p>
                <a:pPr algn="ctr"/>
                <a:r>
                  <a:rPr lang="en-US" dirty="0"/>
                  <a:t>Newton's Theorem with an additional term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3B3C6-40B5-A8C3-A623-32F2FD112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5" y="4337602"/>
                <a:ext cx="2595882" cy="923330"/>
              </a:xfrm>
              <a:prstGeom prst="rect">
                <a:avLst/>
              </a:prstGeom>
              <a:blipFill>
                <a:blip r:embed="rId6"/>
                <a:stretch>
                  <a:fillRect t="-3974" r="-70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70C1F-272F-4246-8F81-9704B3E2E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8578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nyquist_unknown.py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6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6B31C-BCEB-46FF-BE13-6CB6838A8C32}"/>
              </a:ext>
            </a:extLst>
          </p:cNvPr>
          <p:cNvSpPr/>
          <p:nvPr/>
        </p:nvSpPr>
        <p:spPr>
          <a:xfrm>
            <a:off x="2592030" y="2678333"/>
            <a:ext cx="1467464" cy="2586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2F479-364B-452D-871B-367096191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531" y="2528650"/>
            <a:ext cx="6190938" cy="348240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BD6B66F-7F51-4584-BAD2-73022759239B}"/>
              </a:ext>
            </a:extLst>
          </p:cNvPr>
          <p:cNvSpPr/>
          <p:nvPr/>
        </p:nvSpPr>
        <p:spPr>
          <a:xfrm>
            <a:off x="4260719" y="1653478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take one </a:t>
            </a:r>
            <a:r>
              <a:rPr lang="en-US" sz="20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less</a:t>
            </a:r>
            <a:r>
              <a:rPr lang="en-US" dirty="0"/>
              <a:t> sample?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C90236-29CD-468F-A61B-89FB7591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041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3842A-A118-5C02-7547-3758A1736F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67" y="1688869"/>
            <a:ext cx="5666667" cy="446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nyquist_unknown.py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D4C8FA-5892-6224-4919-B3BAC1FC0028}"/>
              </a:ext>
            </a:extLst>
          </p:cNvPr>
          <p:cNvGrpSpPr/>
          <p:nvPr/>
        </p:nvGrpSpPr>
        <p:grpSpPr>
          <a:xfrm>
            <a:off x="4495530" y="191764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347DEE-A7E1-19A2-1ABA-781E05A72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749793-DF1E-8EED-2104-8182EAFCFA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3E3B746-34D4-C4BF-ED29-B95F97D1CCF9}"/>
              </a:ext>
            </a:extLst>
          </p:cNvPr>
          <p:cNvSpPr/>
          <p:nvPr/>
        </p:nvSpPr>
        <p:spPr>
          <a:xfrm>
            <a:off x="3967008" y="1991127"/>
            <a:ext cx="383458" cy="2098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3178247-33AD-A2BD-C121-C6127E597B96}"/>
                  </a:ext>
                </a:extLst>
              </p:cNvPr>
              <p:cNvSpPr/>
              <p:nvPr/>
            </p:nvSpPr>
            <p:spPr>
              <a:xfrm>
                <a:off x="5571323" y="1890359"/>
                <a:ext cx="2435532" cy="8578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Edit the last value in the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tuple</a:t>
                </a:r>
                <a:r>
                  <a:rPr lang="en-US" dirty="0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=2939</m:t>
                    </m:r>
                  </m:oMath>
                </a14:m>
                <a:r>
                  <a:rPr lang="en-US" dirty="0"/>
                  <a:t> intervals</a:t>
                </a:r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3178247-33AD-A2BD-C121-C6127E597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23" y="1890359"/>
                <a:ext cx="2435532" cy="857877"/>
              </a:xfrm>
              <a:prstGeom prst="roundRect">
                <a:avLst/>
              </a:prstGeom>
              <a:blipFill>
                <a:blip r:embed="rId4"/>
                <a:stretch>
                  <a:fillRect t="-6294" b="-13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57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7B7FB0-1D54-C3F7-5921-378F7F14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362" y="1464496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nyquist_unknown.py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5ED30-7B1C-1519-3EB0-1CF0951370D9}"/>
              </a:ext>
            </a:extLst>
          </p:cNvPr>
          <p:cNvSpPr/>
          <p:nvPr/>
        </p:nvSpPr>
        <p:spPr>
          <a:xfrm>
            <a:off x="4828473" y="23416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66E0721-43FE-0D17-1671-115B2E1E9A41}"/>
              </a:ext>
            </a:extLst>
          </p:cNvPr>
          <p:cNvSpPr/>
          <p:nvPr/>
        </p:nvSpPr>
        <p:spPr>
          <a:xfrm>
            <a:off x="628649" y="5252896"/>
            <a:ext cx="2446390" cy="1103455"/>
          </a:xfrm>
          <a:prstGeom prst="wedgeRoundRectCallout">
            <a:avLst>
              <a:gd name="adj1" fmla="val 47019"/>
              <a:gd name="adj2" fmla="val -1122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Now we can finally see the wave in its true form</a:t>
            </a:r>
            <a:endParaRPr lang="en-US" sz="2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2744AC1-B720-A28F-D42E-BC201FEBA4F4}"/>
              </a:ext>
            </a:extLst>
          </p:cNvPr>
          <p:cNvSpPr/>
          <p:nvPr/>
        </p:nvSpPr>
        <p:spPr>
          <a:xfrm>
            <a:off x="6442960" y="2929737"/>
            <a:ext cx="2446390" cy="1103455"/>
          </a:xfrm>
          <a:prstGeom prst="wedgeRoundRectCallout">
            <a:avLst>
              <a:gd name="adj1" fmla="val -83501"/>
              <a:gd name="adj2" fmla="val -78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Taking one </a:t>
            </a:r>
            <a:r>
              <a:rPr lang="en-US" sz="2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less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sample made all the difference </a:t>
            </a:r>
            <a:r>
              <a:rPr lang="en-US" sz="2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– why?</a:t>
            </a:r>
          </a:p>
        </p:txBody>
      </p:sp>
    </p:spTree>
    <p:extLst>
      <p:ext uri="{BB962C8B-B14F-4D97-AF65-F5344CB8AC3E}">
        <p14:creationId xmlns:p14="http://schemas.microsoft.com/office/powerpoint/2010/main" val="94363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you don’t know (</a:t>
                </a:r>
                <a:r>
                  <a:rPr lang="en-US" sz="2400" i="1" dirty="0"/>
                  <a:t>a priori</a:t>
                </a:r>
                <a:r>
                  <a:rPr lang="en-US" sz="2400" dirty="0"/>
                  <a:t>) the exact frequency of an unknown sinusoid, then to </a:t>
                </a:r>
                <a:r>
                  <a:rPr lang="en-US" sz="2400" u="sng" dirty="0"/>
                  <a:t>minimize</a:t>
                </a:r>
                <a:r>
                  <a:rPr lang="en-US" sz="2400" dirty="0"/>
                  <a:t> the chance of aliasing,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 it best </a:t>
                </a:r>
                <a:r>
                  <a:rPr lang="en-US" sz="2400" dirty="0"/>
                  <a:t>to 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?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Why?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your sampling rate </a:t>
                </a:r>
                <a:r>
                  <a:rPr lang="en-US" sz="2400" u="sng" dirty="0"/>
                  <a:t>aligns</a:t>
                </a:r>
                <a:r>
                  <a:rPr lang="en-US" sz="2400" dirty="0"/>
                  <a:t> precisely with the sampled wave's oscillatory period?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if, </a:t>
                </a:r>
                <a:r>
                  <a:rPr lang="en-US" sz="2400" b="1" dirty="0"/>
                  <a:t>by pure lousy luck</a:t>
                </a:r>
                <a:r>
                  <a:rPr lang="en-US" sz="2400" dirty="0"/>
                  <a:t>, your sampling rate and the </a:t>
                </a:r>
                <a:r>
                  <a:rPr lang="en-US" sz="2400" i="1" dirty="0"/>
                  <a:t>frequency</a:t>
                </a:r>
                <a:r>
                  <a:rPr lang="en-US" sz="2400" dirty="0"/>
                  <a:t> of any of the constituent fundamental harmonics of the unknown wave are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coprime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GCD &gt; 1</a:t>
                </a:r>
                <a:r>
                  <a:rPr lang="en-US" sz="2400" dirty="0"/>
                  <a:t>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can you do to ensure that the GCD of two numbers is more likely to be equal to one (==1)?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  <a:blipFill>
                <a:blip r:embed="rId3"/>
                <a:stretch>
                  <a:fillRect l="-1005" t="-2201" r="-1700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271293-1588-4AB8-999C-4F1E8C90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91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7B7FB0-1D54-C3F7-5921-378F7F14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362" y="1464496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nyquist_unknown.py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5ED30-7B1C-1519-3EB0-1CF0951370D9}"/>
              </a:ext>
            </a:extLst>
          </p:cNvPr>
          <p:cNvSpPr/>
          <p:nvPr/>
        </p:nvSpPr>
        <p:spPr>
          <a:xfrm>
            <a:off x="4828473" y="23416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EA99C-909B-E5D3-B8E0-85EC1F1E2BB0}"/>
              </a:ext>
            </a:extLst>
          </p:cNvPr>
          <p:cNvSpPr txBox="1"/>
          <p:nvPr/>
        </p:nvSpPr>
        <p:spPr>
          <a:xfrm>
            <a:off x="1378975" y="5322482"/>
            <a:ext cx="634918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FF0000"/>
                </a:solidFill>
              </a:rPr>
              <a:t>large prime number </a:t>
            </a:r>
            <a:r>
              <a:rPr lang="en-US" sz="2400" dirty="0"/>
              <a:t>of samples helps avoid accidental aliasing if you </a:t>
            </a:r>
            <a:r>
              <a:rPr lang="en-US" sz="2400" b="1" dirty="0"/>
              <a:t>don’t yet know </a:t>
            </a:r>
            <a:r>
              <a:rPr lang="en-US" sz="2400" dirty="0"/>
              <a:t>the true nature of the underlying waveform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4F64B4-F2BE-4AB9-D994-22663589971F}"/>
                  </a:ext>
                </a:extLst>
              </p:cNvPr>
              <p:cNvSpPr txBox="1"/>
              <p:nvPr/>
            </p:nvSpPr>
            <p:spPr>
              <a:xfrm>
                <a:off x="1946106" y="2846851"/>
                <a:ext cx="548776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4F64B4-F2BE-4AB9-D994-226635899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6" y="2846851"/>
                <a:ext cx="548776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88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Part </a:t>
            </a:r>
            <a:r>
              <a:rPr lang="en-US" sz="3200" b="1" dirty="0">
                <a:latin typeface="+mn-lt"/>
              </a:rPr>
              <a:t>2 of 2</a:t>
            </a:r>
            <a:r>
              <a:rPr lang="en-US" sz="3200" dirty="0">
                <a:latin typeface="+mn-lt"/>
              </a:rPr>
              <a:t> –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</a:t>
            </a:r>
            <a:r>
              <a:rPr lang="en-US" sz="2400" b="1" dirty="0"/>
              <a:t>kinematics</a:t>
            </a:r>
            <a:r>
              <a:rPr lang="en-US" sz="2400" dirty="0"/>
              <a:t> of a </a:t>
            </a:r>
            <a:r>
              <a:rPr lang="en-US" sz="2400" b="1" dirty="0">
                <a:solidFill>
                  <a:srgbClr val="0070C0"/>
                </a:solidFill>
              </a:rPr>
              <a:t>traveling wave </a:t>
            </a:r>
            <a:r>
              <a:rPr lang="en-US" sz="2400" dirty="0"/>
              <a:t>as it relates to amplitude, wavelength, and frequency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Classical Wave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Finite Differences </a:t>
            </a:r>
            <a:r>
              <a:rPr lang="en-US" sz="2400" dirty="0"/>
              <a:t>for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i="1" dirty="0"/>
              <a:t>Mechanical</a:t>
            </a:r>
            <a:r>
              <a:rPr lang="en-US" sz="2400" dirty="0"/>
              <a:t> Waves on a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Electromagnetic Field </a:t>
            </a:r>
            <a:r>
              <a:rPr lang="en-US" sz="2400" dirty="0"/>
              <a:t>Wave Phase </a:t>
            </a:r>
            <a:r>
              <a:rPr lang="en-US" sz="2400" u="sng" dirty="0"/>
              <a:t>Speed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/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blipFill>
                <a:blip r:embed="rId3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/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blipFill>
                <a:blip r:embed="rId4"/>
                <a:stretch>
                  <a:fillRect l="-20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/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/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/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blipFill>
                <a:blip r:embed="rId7"/>
                <a:stretch>
                  <a:fillRect l="-475" r="-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/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blipFill>
                <a:blip r:embed="rId8"/>
                <a:stretch>
                  <a:fillRect l="-4688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/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/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/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Simple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blipFill>
                <a:blip r:embed="rId11"/>
                <a:stretch>
                  <a:fillRect l="-3797" t="-28889" r="-11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/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/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7FE187-3E57-46FF-989A-697328BD4490}"/>
              </a:ext>
            </a:extLst>
          </p:cNvPr>
          <p:cNvCxnSpPr>
            <a:endCxn id="20" idx="0"/>
          </p:cNvCxnSpPr>
          <p:nvPr/>
        </p:nvCxnSpPr>
        <p:spPr>
          <a:xfrm flipV="1">
            <a:off x="2555823" y="469985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F64ED4-01B3-4192-B21F-C92899DFA042}"/>
              </a:ext>
            </a:extLst>
          </p:cNvPr>
          <p:cNvCxnSpPr>
            <a:cxnSpLocks/>
          </p:cNvCxnSpPr>
          <p:nvPr/>
        </p:nvCxnSpPr>
        <p:spPr>
          <a:xfrm>
            <a:off x="3458497" y="4911140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CD1A58-4A55-42D7-830B-F71228F272B4}"/>
              </a:ext>
            </a:extLst>
          </p:cNvPr>
          <p:cNvCxnSpPr/>
          <p:nvPr/>
        </p:nvCxnSpPr>
        <p:spPr>
          <a:xfrm flipV="1">
            <a:off x="2552121" y="511599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FEBFC1-6E1D-434A-B322-1D8812CF30EC}"/>
              </a:ext>
            </a:extLst>
          </p:cNvPr>
          <p:cNvCxnSpPr>
            <a:cxnSpLocks/>
          </p:cNvCxnSpPr>
          <p:nvPr/>
        </p:nvCxnSpPr>
        <p:spPr>
          <a:xfrm>
            <a:off x="3458497" y="5327224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F7AC23-6BFB-4559-8A42-049B6B027BB0}"/>
              </a:ext>
            </a:extLst>
          </p:cNvPr>
          <p:cNvSpPr txBox="1"/>
          <p:nvPr/>
        </p:nvSpPr>
        <p:spPr>
          <a:xfrm>
            <a:off x="6577779" y="1475983"/>
            <a:ext cx="2293376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waves have both spatial and temporal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0B1D-FA41-C977-3733-C20F96BD5B73}"/>
              </a:ext>
            </a:extLst>
          </p:cNvPr>
          <p:cNvSpPr txBox="1"/>
          <p:nvPr/>
        </p:nvSpPr>
        <p:spPr>
          <a:xfrm>
            <a:off x="2792136" y="4529411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C89CB-35F8-B4A3-DBD3-4AE555D7317D}"/>
              </a:ext>
            </a:extLst>
          </p:cNvPr>
          <p:cNvSpPr txBox="1"/>
          <p:nvPr/>
        </p:nvSpPr>
        <p:spPr>
          <a:xfrm>
            <a:off x="2792136" y="4924913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A91D7-284E-EC48-E3B7-A5F520DEF88F}"/>
              </a:ext>
            </a:extLst>
          </p:cNvPr>
          <p:cNvSpPr txBox="1"/>
          <p:nvPr/>
        </p:nvSpPr>
        <p:spPr>
          <a:xfrm>
            <a:off x="2170044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32006-4433-A4B7-D776-846E7DDD5170}"/>
              </a:ext>
            </a:extLst>
          </p:cNvPr>
          <p:cNvSpPr txBox="1"/>
          <p:nvPr/>
        </p:nvSpPr>
        <p:spPr>
          <a:xfrm>
            <a:off x="5317623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PRODUCT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84545-62EE-4DE9-E44B-C76602A4C378}"/>
              </a:ext>
            </a:extLst>
          </p:cNvPr>
          <p:cNvCxnSpPr/>
          <p:nvPr/>
        </p:nvCxnSpPr>
        <p:spPr>
          <a:xfrm>
            <a:off x="3312826" y="6389508"/>
            <a:ext cx="225602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36" grpId="0" animBg="1"/>
      <p:bldP spid="3" grpId="0"/>
      <p:bldP spid="22" grpId="0"/>
      <p:bldP spid="5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9C42-3FA1-4543-82F9-A0B799B2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" r="29521"/>
          <a:stretch/>
        </p:blipFill>
        <p:spPr>
          <a:xfrm>
            <a:off x="4828023" y="1632993"/>
            <a:ext cx="3603551" cy="29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02AC-6C72-4930-AD93-B378EC3D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" b="1500"/>
          <a:stretch/>
        </p:blipFill>
        <p:spPr>
          <a:xfrm>
            <a:off x="628650" y="1632993"/>
            <a:ext cx="3852199" cy="3110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A3C56-D021-4910-9EC3-A16B1D5CB2EE}"/>
              </a:ext>
            </a:extLst>
          </p:cNvPr>
          <p:cNvSpPr txBox="1"/>
          <p:nvPr/>
        </p:nvSpPr>
        <p:spPr>
          <a:xfrm>
            <a:off x="1553658" y="5156022"/>
            <a:ext cx="585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what if the two waves are oscillating at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angular </a:t>
            </a:r>
            <a:r>
              <a:rPr lang="en-US" sz="2400" b="1" dirty="0"/>
              <a:t>velocities</a:t>
            </a:r>
            <a:r>
              <a:rPr lang="en-US" sz="2400" dirty="0"/>
              <a:t> or have different </a:t>
            </a:r>
            <a:r>
              <a:rPr lang="en-US" sz="2400" b="1" dirty="0"/>
              <a:t>amplitudes</a:t>
            </a:r>
            <a:r>
              <a:rPr lang="en-US" sz="2400" dirty="0"/>
              <a:t>, or different </a:t>
            </a:r>
            <a:r>
              <a:rPr lang="en-US" sz="2400" b="1" dirty="0"/>
              <a:t>wave numbers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CD686-43B5-2905-8C45-F2685E1E8C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35" y="1220534"/>
            <a:ext cx="5541331" cy="55009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573D66-4790-060F-71CF-6CFF39B77957}"/>
              </a:ext>
            </a:extLst>
          </p:cNvPr>
          <p:cNvGrpSpPr/>
          <p:nvPr/>
        </p:nvGrpSpPr>
        <p:grpSpPr>
          <a:xfrm>
            <a:off x="5664302" y="2306049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0FDA2F8-0BCA-FCE2-9973-38E221965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A4CD4FD-CE1F-74A7-03FD-971EF26240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CA9C73-BA12-C3F5-7238-E2A949851E93}"/>
              </a:ext>
            </a:extLst>
          </p:cNvPr>
          <p:cNvGrpSpPr/>
          <p:nvPr/>
        </p:nvGrpSpPr>
        <p:grpSpPr>
          <a:xfrm>
            <a:off x="3073265" y="2697529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5F32BC-1D45-4DF9-128B-0831E69427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9E19BE-0BE0-ED79-B420-2A452EE57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CC5655-ED1F-1CD1-EFE2-D22A4BB90D30}"/>
              </a:ext>
            </a:extLst>
          </p:cNvPr>
          <p:cNvGrpSpPr/>
          <p:nvPr/>
        </p:nvGrpSpPr>
        <p:grpSpPr>
          <a:xfrm>
            <a:off x="3079801" y="327104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614D93-E676-D197-3FEE-13B0C2E4951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82CD0F0-80BD-C3A5-3F14-00261E871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F1AA66-1B40-38EE-2348-D3F5215D318C}"/>
              </a:ext>
            </a:extLst>
          </p:cNvPr>
          <p:cNvGrpSpPr/>
          <p:nvPr/>
        </p:nvGrpSpPr>
        <p:grpSpPr>
          <a:xfrm>
            <a:off x="5708979" y="3463631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D36D7F-CB9A-0E85-C9A7-B18A09DE79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B807479-4171-37E7-6FC1-685084A23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526519-5413-56BF-E2A2-8619020E8DA9}"/>
              </a:ext>
            </a:extLst>
          </p:cNvPr>
          <p:cNvGrpSpPr/>
          <p:nvPr/>
        </p:nvGrpSpPr>
        <p:grpSpPr>
          <a:xfrm>
            <a:off x="5813185" y="3662597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712E926-02F2-2D36-7025-EBE1386F1C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552F3BD-2A1C-1357-8EC9-BF342C355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A8E7F6A-BE43-DF76-BD7D-CAB5A73ECF27}"/>
              </a:ext>
            </a:extLst>
          </p:cNvPr>
          <p:cNvGrpSpPr/>
          <p:nvPr/>
        </p:nvGrpSpPr>
        <p:grpSpPr>
          <a:xfrm>
            <a:off x="4190680" y="5584567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12853F-0BC1-D239-51CD-3D42129D54C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4211B5D-F9FC-60F9-BE44-D16CA52AC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FA46C39-E487-F139-9AB3-081A13F4B07E}"/>
              </a:ext>
            </a:extLst>
          </p:cNvPr>
          <p:cNvGrpSpPr/>
          <p:nvPr/>
        </p:nvGrpSpPr>
        <p:grpSpPr>
          <a:xfrm>
            <a:off x="4629535" y="5779913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1F00D3C-4A24-5EFD-EAB9-EC593357448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2100C16-1950-BC53-0AB0-7D9735D6A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A65A64-126E-1592-96DB-5D68F81DC8E0}"/>
              </a:ext>
            </a:extLst>
          </p:cNvPr>
          <p:cNvGrpSpPr/>
          <p:nvPr/>
        </p:nvGrpSpPr>
        <p:grpSpPr>
          <a:xfrm>
            <a:off x="4736553" y="6056180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78DB106-D359-4C49-CC4F-7724D89ABF5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35917F0-8A6A-81EE-0517-1D24F7EB6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677172-AFDE-32C8-6B55-A66D263F960D}"/>
              </a:ext>
            </a:extLst>
          </p:cNvPr>
          <p:cNvGrpSpPr/>
          <p:nvPr/>
        </p:nvGrpSpPr>
        <p:grpSpPr>
          <a:xfrm>
            <a:off x="4266552" y="5018931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73DB1BA-4692-0EAC-C1FB-282F973547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B8D2078-5899-E47B-059D-F3D5C0B21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8C9F30-97B0-AF6E-7F85-5F8BBE8DB352}"/>
              </a:ext>
            </a:extLst>
          </p:cNvPr>
          <p:cNvGrpSpPr/>
          <p:nvPr/>
        </p:nvGrpSpPr>
        <p:grpSpPr>
          <a:xfrm>
            <a:off x="5314156" y="6364344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54D8AED-CA28-6F59-0CAF-BCBEDBB1303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EE963F3-3DB3-8CAD-B876-B53347791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769EF20-9E3D-9298-ADD8-FB3EC5E1ECDA}"/>
              </a:ext>
            </a:extLst>
          </p:cNvPr>
          <p:cNvSpPr/>
          <p:nvPr/>
        </p:nvSpPr>
        <p:spPr>
          <a:xfrm>
            <a:off x="1972383" y="3178969"/>
            <a:ext cx="1254467" cy="183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4E5411E-77D3-D26F-1254-7C8BD16BD497}"/>
              </a:ext>
            </a:extLst>
          </p:cNvPr>
          <p:cNvSpPr/>
          <p:nvPr/>
        </p:nvSpPr>
        <p:spPr>
          <a:xfrm>
            <a:off x="3358672" y="3179366"/>
            <a:ext cx="1254467" cy="183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ADDAD5C-9AAF-D22F-8507-F482DDAFB3E8}"/>
              </a:ext>
            </a:extLst>
          </p:cNvPr>
          <p:cNvSpPr/>
          <p:nvPr/>
        </p:nvSpPr>
        <p:spPr>
          <a:xfrm>
            <a:off x="4744961" y="3179763"/>
            <a:ext cx="1634459" cy="183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56E468-FEBD-5E34-983A-74984B5951D3}"/>
              </a:ext>
            </a:extLst>
          </p:cNvPr>
          <p:cNvGrpSpPr/>
          <p:nvPr/>
        </p:nvGrpSpPr>
        <p:grpSpPr>
          <a:xfrm>
            <a:off x="1972383" y="4821250"/>
            <a:ext cx="1068643" cy="369332"/>
            <a:chOff x="3647644" y="4910075"/>
            <a:chExt cx="1068643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FA101FE-EAC6-2529-913E-1D28D39D70D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570A634-3A4B-C97A-9592-777E96B122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D023512C-ED1A-D9E7-90D2-98B1BDFE556C}"/>
              </a:ext>
            </a:extLst>
          </p:cNvPr>
          <p:cNvSpPr/>
          <p:nvPr/>
        </p:nvSpPr>
        <p:spPr>
          <a:xfrm>
            <a:off x="2247900" y="3556619"/>
            <a:ext cx="207170" cy="183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ABAEA2C-9B90-9455-86C8-40E77E8E59B0}"/>
              </a:ext>
            </a:extLst>
          </p:cNvPr>
          <p:cNvSpPr/>
          <p:nvPr/>
        </p:nvSpPr>
        <p:spPr>
          <a:xfrm>
            <a:off x="2488717" y="3557063"/>
            <a:ext cx="207170" cy="183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69B834-5BE2-201D-5E8B-B41F1527919A}"/>
              </a:ext>
            </a:extLst>
          </p:cNvPr>
          <p:cNvSpPr/>
          <p:nvPr/>
        </p:nvSpPr>
        <p:spPr>
          <a:xfrm>
            <a:off x="2729533" y="3556619"/>
            <a:ext cx="526705" cy="1833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50388BC-C34E-A59D-AA34-60C40B9FF750}"/>
              </a:ext>
            </a:extLst>
          </p:cNvPr>
          <p:cNvSpPr/>
          <p:nvPr/>
        </p:nvSpPr>
        <p:spPr>
          <a:xfrm>
            <a:off x="5127488" y="3551874"/>
            <a:ext cx="526705" cy="18335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2943E6-6D73-B951-56CB-44196311A08A}"/>
              </a:ext>
            </a:extLst>
          </p:cNvPr>
          <p:cNvSpPr/>
          <p:nvPr/>
        </p:nvSpPr>
        <p:spPr>
          <a:xfrm>
            <a:off x="3300412" y="3755804"/>
            <a:ext cx="2404263" cy="18335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4CE7998-2754-4446-9897-F375D5A3528C}"/>
              </a:ext>
            </a:extLst>
          </p:cNvPr>
          <p:cNvSpPr/>
          <p:nvPr/>
        </p:nvSpPr>
        <p:spPr>
          <a:xfrm>
            <a:off x="4014788" y="3952762"/>
            <a:ext cx="2435673" cy="18335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0964D8-CF34-36B4-25C2-976104DB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81" y="1825348"/>
            <a:ext cx="7695238" cy="29809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A9F94B2-2687-4501-5A18-5A754D61F4E4}"/>
              </a:ext>
            </a:extLst>
          </p:cNvPr>
          <p:cNvGrpSpPr/>
          <p:nvPr/>
        </p:nvGrpSpPr>
        <p:grpSpPr>
          <a:xfrm>
            <a:off x="3188449" y="313115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A000A3-18E1-1E1B-0BCC-D0F6CD90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A6B692-EF7C-D792-ECCF-5405A16F47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8A724-4E5E-4B9F-5A37-B032B88F94D8}"/>
                  </a:ext>
                </a:extLst>
              </p:cNvPr>
              <p:cNvSpPr txBox="1"/>
              <p:nvPr/>
            </p:nvSpPr>
            <p:spPr>
              <a:xfrm>
                <a:off x="5541562" y="3359762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8A724-4E5E-4B9F-5A37-B032B88F9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562" y="3359762"/>
                <a:ext cx="1401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3F6012B-65B6-6021-A79C-C46859088C81}"/>
              </a:ext>
            </a:extLst>
          </p:cNvPr>
          <p:cNvCxnSpPr>
            <a:cxnSpLocks/>
            <a:stCxn id="51" idx="0"/>
            <a:endCxn id="49" idx="0"/>
          </p:cNvCxnSpPr>
          <p:nvPr/>
        </p:nvCxnSpPr>
        <p:spPr>
          <a:xfrm rot="16200000" flipH="1" flipV="1">
            <a:off x="5326700" y="3126890"/>
            <a:ext cx="897334" cy="1471572"/>
          </a:xfrm>
          <a:prstGeom prst="bentConnector3">
            <a:avLst>
              <a:gd name="adj1" fmla="val -254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E1CCFCE-484F-4108-F0E6-31D6889D1EC7}"/>
              </a:ext>
            </a:extLst>
          </p:cNvPr>
          <p:cNvSpPr/>
          <p:nvPr/>
        </p:nvSpPr>
        <p:spPr>
          <a:xfrm>
            <a:off x="4608075" y="4273552"/>
            <a:ext cx="231501" cy="1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369981-0CB9-784E-DFFC-6A72FEC894D5}"/>
              </a:ext>
            </a:extLst>
          </p:cNvPr>
          <p:cNvSpPr/>
          <p:nvPr/>
        </p:nvSpPr>
        <p:spPr>
          <a:xfrm>
            <a:off x="3415486" y="4271197"/>
            <a:ext cx="238130" cy="2274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C1B145E-20C5-B6B8-B66C-E07809728D02}"/>
              </a:ext>
            </a:extLst>
          </p:cNvPr>
          <p:cNvCxnSpPr>
            <a:cxnSpLocks/>
            <a:stCxn id="40" idx="0"/>
            <a:endCxn id="56" idx="0"/>
          </p:cNvCxnSpPr>
          <p:nvPr/>
        </p:nvCxnSpPr>
        <p:spPr>
          <a:xfrm rot="5400000" flipH="1" flipV="1">
            <a:off x="4471788" y="2476800"/>
            <a:ext cx="857161" cy="2731635"/>
          </a:xfrm>
          <a:prstGeom prst="bentConnector3">
            <a:avLst>
              <a:gd name="adj1" fmla="val 142782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9BE491C-DC6A-C4D6-A223-36DE2C37D332}"/>
              </a:ext>
            </a:extLst>
          </p:cNvPr>
          <p:cNvSpPr/>
          <p:nvPr/>
        </p:nvSpPr>
        <p:spPr>
          <a:xfrm>
            <a:off x="4920516" y="4311343"/>
            <a:ext cx="238130" cy="227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2F6688-9200-2100-0CB9-EEAF67126680}"/>
              </a:ext>
            </a:extLst>
          </p:cNvPr>
          <p:cNvSpPr/>
          <p:nvPr/>
        </p:nvSpPr>
        <p:spPr>
          <a:xfrm>
            <a:off x="6392088" y="3414009"/>
            <a:ext cx="238130" cy="227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829492-2357-6F70-CFDE-12C1BAB48D65}"/>
              </a:ext>
            </a:extLst>
          </p:cNvPr>
          <p:cNvSpPr/>
          <p:nvPr/>
        </p:nvSpPr>
        <p:spPr>
          <a:xfrm>
            <a:off x="6147121" y="3414036"/>
            <a:ext cx="238130" cy="227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F095AC-0CBC-8E21-1632-8B47AE6DA747}"/>
              </a:ext>
            </a:extLst>
          </p:cNvPr>
          <p:cNvGrpSpPr/>
          <p:nvPr/>
        </p:nvGrpSpPr>
        <p:grpSpPr>
          <a:xfrm>
            <a:off x="2794485" y="335226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5A0FEED-0795-9EAA-2251-E1ED6C8AA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C3B0076-184E-B40A-55E4-175A78350A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D59952E-F936-5AFB-D301-D8277DF12D68}"/>
              </a:ext>
            </a:extLst>
          </p:cNvPr>
          <p:cNvSpPr/>
          <p:nvPr/>
        </p:nvSpPr>
        <p:spPr>
          <a:xfrm>
            <a:off x="3162319" y="5882760"/>
            <a:ext cx="256342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62DD14B-9519-4DE8-F5BB-6D190CDE5277}"/>
              </a:ext>
            </a:extLst>
          </p:cNvPr>
          <p:cNvSpPr/>
          <p:nvPr/>
        </p:nvSpPr>
        <p:spPr>
          <a:xfrm>
            <a:off x="4986585" y="5882245"/>
            <a:ext cx="331540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8200C9-E79E-EC54-3DA7-45605B3B7093}"/>
              </a:ext>
            </a:extLst>
          </p:cNvPr>
          <p:cNvSpPr/>
          <p:nvPr/>
        </p:nvSpPr>
        <p:spPr>
          <a:xfrm>
            <a:off x="7512906" y="5883381"/>
            <a:ext cx="331540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3AB17-ED7B-D971-B1FB-0B338F2C65A2}"/>
              </a:ext>
            </a:extLst>
          </p:cNvPr>
          <p:cNvGrpSpPr/>
          <p:nvPr/>
        </p:nvGrpSpPr>
        <p:grpSpPr>
          <a:xfrm>
            <a:off x="3155600" y="357865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2BC834-DAA0-671E-3EBB-868288216B0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D8E3EDD-E274-343A-07A4-6680FC545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8606253-DD94-FAD9-2D7B-2DBADADDAD23}"/>
              </a:ext>
            </a:extLst>
          </p:cNvPr>
          <p:cNvGrpSpPr/>
          <p:nvPr/>
        </p:nvGrpSpPr>
        <p:grpSpPr>
          <a:xfrm>
            <a:off x="5544660" y="422826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5128590-A459-8E41-46D9-B98C59EE488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3E3BEC7-6E86-8FC8-D2C6-0B8691881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5B2CF6-138A-DC9F-41B0-5BAF2E82DCEA}"/>
              </a:ext>
            </a:extLst>
          </p:cNvPr>
          <p:cNvCxnSpPr>
            <a:cxnSpLocks/>
          </p:cNvCxnSpPr>
          <p:nvPr/>
        </p:nvCxnSpPr>
        <p:spPr>
          <a:xfrm flipV="1">
            <a:off x="2008682" y="4684427"/>
            <a:ext cx="0" cy="607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C969E44-614E-4A1F-C5C5-CFCF1B0D2C7B}"/>
              </a:ext>
            </a:extLst>
          </p:cNvPr>
          <p:cNvSpPr txBox="1"/>
          <p:nvPr/>
        </p:nvSpPr>
        <p:spPr>
          <a:xfrm>
            <a:off x="628650" y="4842661"/>
            <a:ext cx="1319134" cy="73866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 </a:t>
            </a:r>
            <a:r>
              <a:rPr lang="en-US" sz="1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SymPy</a:t>
            </a:r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Symbolic Expression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32EEC2-7437-9FD7-4038-1636F60B137F}"/>
              </a:ext>
            </a:extLst>
          </p:cNvPr>
          <p:cNvCxnSpPr>
            <a:cxnSpLocks/>
          </p:cNvCxnSpPr>
          <p:nvPr/>
        </p:nvCxnSpPr>
        <p:spPr>
          <a:xfrm flipV="1">
            <a:off x="2738204" y="4684426"/>
            <a:ext cx="0" cy="607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B254F6E-8B7F-93F1-0CFC-759FE715DBDF}"/>
              </a:ext>
            </a:extLst>
          </p:cNvPr>
          <p:cNvSpPr txBox="1"/>
          <p:nvPr/>
        </p:nvSpPr>
        <p:spPr>
          <a:xfrm>
            <a:off x="2808159" y="4836578"/>
            <a:ext cx="1319134" cy="73866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 </a:t>
            </a:r>
            <a:r>
              <a:rPr lang="en-US" sz="1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NumPy</a:t>
            </a:r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Callable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Function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6BB0CAB-68DE-CE57-9A8D-E14C1CFDCD2E}"/>
              </a:ext>
            </a:extLst>
          </p:cNvPr>
          <p:cNvCxnSpPr/>
          <p:nvPr/>
        </p:nvCxnSpPr>
        <p:spPr>
          <a:xfrm>
            <a:off x="3415486" y="4729396"/>
            <a:ext cx="11925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DF4397E-F473-1B35-96E9-EF3F6DAB0E00}"/>
              </a:ext>
            </a:extLst>
          </p:cNvPr>
          <p:cNvCxnSpPr>
            <a:cxnSpLocks/>
          </p:cNvCxnSpPr>
          <p:nvPr/>
        </p:nvCxnSpPr>
        <p:spPr>
          <a:xfrm>
            <a:off x="4812216" y="4731894"/>
            <a:ext cx="13123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D646CC1-C58D-8746-BFAC-2336ACF86553}"/>
              </a:ext>
            </a:extLst>
          </p:cNvPr>
          <p:cNvSpPr/>
          <p:nvPr/>
        </p:nvSpPr>
        <p:spPr>
          <a:xfrm>
            <a:off x="6896101" y="1896256"/>
            <a:ext cx="1348490" cy="2473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5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9" grpId="0" animBg="1"/>
      <p:bldP spid="40" grpId="0" animBg="1"/>
      <p:bldP spid="65" grpId="0" animBg="1"/>
      <p:bldP spid="66" grpId="0" animBg="1"/>
      <p:bldP spid="67" grpId="0" animBg="1"/>
      <p:bldP spid="77" grpId="0" animBg="1"/>
      <p:bldP spid="79" grpId="0" animBg="1"/>
      <p:bldP spid="8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1E30F-E7B3-3129-35EA-572078343D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339" y="1322478"/>
            <a:ext cx="4927322" cy="539899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B58CC7-BCBF-094E-8B79-6B277A465830}"/>
              </a:ext>
            </a:extLst>
          </p:cNvPr>
          <p:cNvGrpSpPr/>
          <p:nvPr/>
        </p:nvGrpSpPr>
        <p:grpSpPr>
          <a:xfrm>
            <a:off x="5241110" y="150636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4B6F44F-6924-BF93-F2A5-AC56C7B48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C24026-087F-28AD-8F7C-6D751C70627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E3EE9-4515-9619-D00F-8618948F460A}"/>
              </a:ext>
            </a:extLst>
          </p:cNvPr>
          <p:cNvSpPr/>
          <p:nvPr/>
        </p:nvSpPr>
        <p:spPr>
          <a:xfrm>
            <a:off x="2456033" y="1579418"/>
            <a:ext cx="551663" cy="2115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4FA9A7-C932-BCA6-B2EC-0C99B25C0289}"/>
              </a:ext>
            </a:extLst>
          </p:cNvPr>
          <p:cNvGrpSpPr/>
          <p:nvPr/>
        </p:nvGrpSpPr>
        <p:grpSpPr>
          <a:xfrm>
            <a:off x="4039544" y="211219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917184-C8A8-D8E2-F83D-FAB39C0FC9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365C14-92F0-AD3E-FFF6-2E43736DA9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907338-CBD3-5D39-8758-4491278857FD}"/>
              </a:ext>
            </a:extLst>
          </p:cNvPr>
          <p:cNvGrpSpPr/>
          <p:nvPr/>
        </p:nvGrpSpPr>
        <p:grpSpPr>
          <a:xfrm>
            <a:off x="6317742" y="2414454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8C9190-FFFF-930A-3956-81AAA4927C8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E2B4FF-490B-F121-6F2B-4F76DA8984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0B68C73-8D36-9AAC-0733-90110EF311D0}"/>
              </a:ext>
            </a:extLst>
          </p:cNvPr>
          <p:cNvSpPr/>
          <p:nvPr/>
        </p:nvSpPr>
        <p:spPr>
          <a:xfrm>
            <a:off x="2813233" y="2398058"/>
            <a:ext cx="693174" cy="2115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5ADFCE-25C7-C7BF-5455-00CE7B06971F}"/>
              </a:ext>
            </a:extLst>
          </p:cNvPr>
          <p:cNvGrpSpPr/>
          <p:nvPr/>
        </p:nvGrpSpPr>
        <p:grpSpPr>
          <a:xfrm>
            <a:off x="6317742" y="320031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7CC7F4-ACF1-F393-9FA0-230AE8C565F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7A1C9F-B22E-E217-40C9-328FEA0F3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C651E2-9358-85A9-40A5-D755EE46B1C7}"/>
              </a:ext>
            </a:extLst>
          </p:cNvPr>
          <p:cNvSpPr/>
          <p:nvPr/>
        </p:nvSpPr>
        <p:spPr>
          <a:xfrm>
            <a:off x="5618422" y="3006237"/>
            <a:ext cx="596641" cy="19168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D6315C-0F43-4F42-B1BE-180B41305D04}"/>
              </a:ext>
            </a:extLst>
          </p:cNvPr>
          <p:cNvGrpSpPr/>
          <p:nvPr/>
        </p:nvGrpSpPr>
        <p:grpSpPr>
          <a:xfrm>
            <a:off x="5954219" y="392925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A2901B-3D02-4892-A417-B85601B514A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45B93C-3B6A-5337-C3C6-6B412BB6D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349214-243B-E329-AFD2-A551479CD874}"/>
              </a:ext>
            </a:extLst>
          </p:cNvPr>
          <p:cNvGrpSpPr/>
          <p:nvPr/>
        </p:nvGrpSpPr>
        <p:grpSpPr>
          <a:xfrm>
            <a:off x="5080106" y="534329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6486F1-9F2B-9479-1824-3133359CEF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06B6259-4CAD-B524-EA59-D0E70A0E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C07CE71-7483-ED05-9CF3-4DCD03CB386E}"/>
              </a:ext>
            </a:extLst>
          </p:cNvPr>
          <p:cNvSpPr/>
          <p:nvPr/>
        </p:nvSpPr>
        <p:spPr>
          <a:xfrm>
            <a:off x="2788444" y="5628261"/>
            <a:ext cx="1302544" cy="2115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ACB5B9-330F-C6F0-61CC-7032E4686AA2}"/>
              </a:ext>
            </a:extLst>
          </p:cNvPr>
          <p:cNvSpPr/>
          <p:nvPr/>
        </p:nvSpPr>
        <p:spPr>
          <a:xfrm>
            <a:off x="4210843" y="5628261"/>
            <a:ext cx="1539081" cy="21159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F74400-69BE-086F-EB32-93846FC33000}"/>
              </a:ext>
            </a:extLst>
          </p:cNvPr>
          <p:cNvGrpSpPr/>
          <p:nvPr/>
        </p:nvGrpSpPr>
        <p:grpSpPr>
          <a:xfrm>
            <a:off x="3406263" y="635635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39D21C-E2DA-9FAA-3E51-1BA287CD12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DECD95E-4ECE-1A1E-E2BB-78C0432D1F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2" grpId="0" animBg="1"/>
      <p:bldP spid="29" grpId="0" animBg="1"/>
      <p:bldP spid="3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0636BA-D320-7603-D4BC-7828D0B1B9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72" y="1613514"/>
            <a:ext cx="5838095" cy="44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595595-A3B1-39E9-195B-475D381CA855}"/>
              </a:ext>
            </a:extLst>
          </p:cNvPr>
          <p:cNvGrpSpPr/>
          <p:nvPr/>
        </p:nvGrpSpPr>
        <p:grpSpPr>
          <a:xfrm>
            <a:off x="4051299" y="1627311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D7EC8D-90CF-304B-011C-FFECFF7A2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049E59-3A68-83C0-51FE-B744BD2FFB1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4D5B7-84DF-B45E-FB59-DB1825FD6760}"/>
              </a:ext>
            </a:extLst>
          </p:cNvPr>
          <p:cNvGrpSpPr/>
          <p:nvPr/>
        </p:nvGrpSpPr>
        <p:grpSpPr>
          <a:xfrm>
            <a:off x="2585817" y="185155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4F4C78A-2C53-E7AA-99FD-B2DB8A6987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D14B11-4C49-3EDD-3105-F1E0A71A81D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21660D-5AD3-7FBD-A768-7E854030B92C}"/>
              </a:ext>
            </a:extLst>
          </p:cNvPr>
          <p:cNvGrpSpPr/>
          <p:nvPr/>
        </p:nvGrpSpPr>
        <p:grpSpPr>
          <a:xfrm>
            <a:off x="3368417" y="2772406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8CFA2E-BBE8-1972-A672-3FC8DE6A9D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3768BDC-ED6F-274B-52AB-6E0F1CF709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D69D01-3616-8A72-90B7-360A8270BA09}"/>
              </a:ext>
            </a:extLst>
          </p:cNvPr>
          <p:cNvGrpSpPr/>
          <p:nvPr/>
        </p:nvGrpSpPr>
        <p:grpSpPr>
          <a:xfrm>
            <a:off x="3005525" y="3002900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DB91B7-C5B1-90C8-8C8E-005E761BA34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F031A9-4BDF-9689-4E32-F2F28611B5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6EC4E1-6853-1D41-AB53-5D89841A9950}"/>
              </a:ext>
            </a:extLst>
          </p:cNvPr>
          <p:cNvGrpSpPr/>
          <p:nvPr/>
        </p:nvGrpSpPr>
        <p:grpSpPr>
          <a:xfrm>
            <a:off x="3150220" y="3227624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C66405-B3E8-B019-C8AC-1C1D7C3DD32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3C9A8E2-6BDD-A5D0-BA9D-295C670AD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02A350-F4D7-3564-CA19-B31313C151F0}"/>
              </a:ext>
            </a:extLst>
          </p:cNvPr>
          <p:cNvGrpSpPr/>
          <p:nvPr/>
        </p:nvGrpSpPr>
        <p:grpSpPr>
          <a:xfrm>
            <a:off x="5407481" y="440117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933C80-DB9D-A69F-2D47-A60FEC18D7A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E776F9-84C3-6767-3D79-DA3148B89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0EB0AD-834C-F2BD-2D57-BB2F7E546335}"/>
              </a:ext>
            </a:extLst>
          </p:cNvPr>
          <p:cNvGrpSpPr/>
          <p:nvPr/>
        </p:nvGrpSpPr>
        <p:grpSpPr>
          <a:xfrm>
            <a:off x="6081863" y="4808038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4E980-6775-7D14-A503-C14AA0FA79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74ACB48-C95B-8438-CCF3-C7E342B02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AE9312-888F-9240-842D-549C58196153}"/>
              </a:ext>
            </a:extLst>
          </p:cNvPr>
          <p:cNvGrpSpPr/>
          <p:nvPr/>
        </p:nvGrpSpPr>
        <p:grpSpPr>
          <a:xfrm>
            <a:off x="4236855" y="526563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448A2F-4A3F-60F8-6EBB-AEE08A1976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4304C1A-6839-8E43-C92A-710CC57A2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BB43AB-D0E0-A071-53DF-172792B31BE0}"/>
              </a:ext>
            </a:extLst>
          </p:cNvPr>
          <p:cNvGrpSpPr/>
          <p:nvPr/>
        </p:nvGrpSpPr>
        <p:grpSpPr>
          <a:xfrm>
            <a:off x="3837803" y="390062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E02E3-3ED6-174F-539E-A88E15CFAD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FF6D7BA-65D4-D172-B165-8B68CE15A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B2C97C-E6A0-0F7E-A10A-9C2B713B13DC}"/>
              </a:ext>
            </a:extLst>
          </p:cNvPr>
          <p:cNvGrpSpPr/>
          <p:nvPr/>
        </p:nvGrpSpPr>
        <p:grpSpPr>
          <a:xfrm>
            <a:off x="4611786" y="5719150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9CD4E-2B01-365D-7C27-90F32B4D4D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2740E8-6F92-811A-59AD-503D41A4F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3198158-B966-288F-ED64-D80F8A1DAEBA}"/>
              </a:ext>
            </a:extLst>
          </p:cNvPr>
          <p:cNvSpPr/>
          <p:nvPr/>
        </p:nvSpPr>
        <p:spPr>
          <a:xfrm>
            <a:off x="4611786" y="2123524"/>
            <a:ext cx="1358264" cy="2582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B7D482-6620-F7D3-E70F-A3493C13DB6E}"/>
              </a:ext>
            </a:extLst>
          </p:cNvPr>
          <p:cNvSpPr/>
          <p:nvPr/>
        </p:nvSpPr>
        <p:spPr>
          <a:xfrm>
            <a:off x="5859954" y="2589214"/>
            <a:ext cx="1358264" cy="25827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BB853-2FE7-CBBE-8327-233ADD771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86532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5AD549-0687-0D06-273C-FB2E850B64A6}"/>
                  </a:ext>
                </a:extLst>
              </p:cNvPr>
              <p:cNvSpPr txBox="1"/>
              <p:nvPr/>
            </p:nvSpPr>
            <p:spPr>
              <a:xfrm>
                <a:off x="6527989" y="2120655"/>
                <a:ext cx="2221355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5AD549-0687-0D06-273C-FB2E850B6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989" y="2120655"/>
                <a:ext cx="2221355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2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B1A5B3-F667-987F-5F22-CF0D3484A6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52" y="1377008"/>
            <a:ext cx="7038095" cy="5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DD5FD-7695-8EBE-84BA-6AB23CA8378B}"/>
              </a:ext>
            </a:extLst>
          </p:cNvPr>
          <p:cNvGrpSpPr/>
          <p:nvPr/>
        </p:nvGrpSpPr>
        <p:grpSpPr>
          <a:xfrm>
            <a:off x="3059609" y="318158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22D8119-0CB2-50E5-FF37-69C9B42F3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B9E305-A263-24C1-B3E5-EB0CAE8131E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60416A-E6D8-0E41-0D0E-919527268C1B}"/>
              </a:ext>
            </a:extLst>
          </p:cNvPr>
          <p:cNvSpPr/>
          <p:nvPr/>
        </p:nvSpPr>
        <p:spPr>
          <a:xfrm>
            <a:off x="1511715" y="3242397"/>
            <a:ext cx="1480867" cy="247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4E96BD-B3C3-36CF-9C8D-D113AB1E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86531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5AD549-0687-0D06-273C-FB2E850B64A6}"/>
                  </a:ext>
                </a:extLst>
              </p:cNvPr>
              <p:cNvSpPr txBox="1"/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5AD549-0687-0D06-273C-FB2E850B6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9853FD68-B494-8932-683C-2871B4B37C9D}"/>
                  </a:ext>
                </a:extLst>
              </p:cNvPr>
              <p:cNvSpPr/>
              <p:nvPr/>
            </p:nvSpPr>
            <p:spPr>
              <a:xfrm>
                <a:off x="492331" y="4950502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ln>
                      <a:solidFill>
                        <a:srgbClr val="FFFF00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amplitudes </a:t>
                </a: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9853FD68-B494-8932-683C-2871B4B37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31" y="4950502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56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AA35F-A0C2-D69B-E174-5C55493DAE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52" y="1377008"/>
            <a:ext cx="7038095" cy="5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DD5FD-7695-8EBE-84BA-6AB23CA8378B}"/>
              </a:ext>
            </a:extLst>
          </p:cNvPr>
          <p:cNvGrpSpPr/>
          <p:nvPr/>
        </p:nvGrpSpPr>
        <p:grpSpPr>
          <a:xfrm>
            <a:off x="3059609" y="318158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22D8119-0CB2-50E5-FF37-69C9B42F3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B9E305-A263-24C1-B3E5-EB0CAE8131E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60416A-E6D8-0E41-0D0E-919527268C1B}"/>
              </a:ext>
            </a:extLst>
          </p:cNvPr>
          <p:cNvSpPr/>
          <p:nvPr/>
        </p:nvSpPr>
        <p:spPr>
          <a:xfrm>
            <a:off x="1511715" y="3242397"/>
            <a:ext cx="1480867" cy="247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1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4F5173-72BF-E20B-7677-0094EF6E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86532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EE298-DE81-24A4-E227-3CC73B3B6EF0}"/>
                  </a:ext>
                </a:extLst>
              </p:cNvPr>
              <p:cNvSpPr txBox="1"/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4EE298-DE81-24A4-E227-3CC73B3B6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0E047A18-B845-C15F-10C3-11F24FAF2C39}"/>
                  </a:ext>
                </a:extLst>
              </p:cNvPr>
              <p:cNvSpPr/>
              <p:nvPr/>
            </p:nvSpPr>
            <p:spPr>
              <a:xfrm>
                <a:off x="869309" y="4957997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amplitudes </a:t>
                </a: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0E047A18-B845-C15F-10C3-11F24FAF2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09" y="4957997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4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E08CB-31A5-5870-6B4F-5AD9173403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52" y="1377008"/>
            <a:ext cx="7038095" cy="5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DD5FD-7695-8EBE-84BA-6AB23CA8378B}"/>
              </a:ext>
            </a:extLst>
          </p:cNvPr>
          <p:cNvGrpSpPr/>
          <p:nvPr/>
        </p:nvGrpSpPr>
        <p:grpSpPr>
          <a:xfrm>
            <a:off x="3059609" y="318158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22D8119-0CB2-50E5-FF37-69C9B42F3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B9E305-A263-24C1-B3E5-EB0CAE8131E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60416A-E6D8-0E41-0D0E-919527268C1B}"/>
              </a:ext>
            </a:extLst>
          </p:cNvPr>
          <p:cNvSpPr/>
          <p:nvPr/>
        </p:nvSpPr>
        <p:spPr>
          <a:xfrm>
            <a:off x="1511715" y="3242397"/>
            <a:ext cx="1480867" cy="247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4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3B391A-4E68-3D80-8F50-13A09EFD2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33" y="1386531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B03F51-90B1-95CC-ABB7-3868FFB16256}"/>
                  </a:ext>
                </a:extLst>
              </p:cNvPr>
              <p:cNvSpPr txBox="1"/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B03F51-90B1-95CC-ABB7-3868FFB16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57FA776C-AEEE-BC10-35F8-C907D32A6EEF}"/>
                  </a:ext>
                </a:extLst>
              </p:cNvPr>
              <p:cNvSpPr/>
              <p:nvPr/>
            </p:nvSpPr>
            <p:spPr>
              <a:xfrm>
                <a:off x="375607" y="4793106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amplitudes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57FA776C-AEEE-BC10-35F8-C907D32A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07" y="4793106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68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E88EC8-9049-574F-DFD3-092CEB11C9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52" y="1377008"/>
            <a:ext cx="7038095" cy="5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DD5FD-7695-8EBE-84BA-6AB23CA8378B}"/>
              </a:ext>
            </a:extLst>
          </p:cNvPr>
          <p:cNvGrpSpPr/>
          <p:nvPr/>
        </p:nvGrpSpPr>
        <p:grpSpPr>
          <a:xfrm>
            <a:off x="3059609" y="318158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22D8119-0CB2-50E5-FF37-69C9B42F3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B9E305-A263-24C1-B3E5-EB0CAE8131E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60416A-E6D8-0E41-0D0E-919527268C1B}"/>
              </a:ext>
            </a:extLst>
          </p:cNvPr>
          <p:cNvSpPr/>
          <p:nvPr/>
        </p:nvSpPr>
        <p:spPr>
          <a:xfrm>
            <a:off x="1511715" y="3242397"/>
            <a:ext cx="1480867" cy="247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7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461632-D097-02D7-C5C3-4F250164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43" y="1527670"/>
            <a:ext cx="6485714" cy="31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678546" y="192117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270269" y="2138843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362971" y="258101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2948698" y="2797396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861042" y="3011956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EDDB19-71D8-87D5-738F-2AC2E235C62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AB2F20-49AD-B21E-CE2D-95FBEBF16EAD}"/>
                  </a:ext>
                </a:extLst>
              </p:cNvPr>
              <p:cNvSpPr txBox="1"/>
              <p:nvPr/>
            </p:nvSpPr>
            <p:spPr>
              <a:xfrm>
                <a:off x="1772644" y="5344345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AB2F20-49AD-B21E-CE2D-95FBEBF1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4" y="5344345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2D19F-1300-F10D-8249-CF2AF2DEB45F}"/>
                  </a:ext>
                </a:extLst>
              </p:cNvPr>
              <p:cNvSpPr txBox="1"/>
              <p:nvPr/>
            </p:nvSpPr>
            <p:spPr>
              <a:xfrm>
                <a:off x="2655065" y="4655357"/>
                <a:ext cx="383387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2D19F-1300-F10D-8249-CF2AF2DEB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4655357"/>
                <a:ext cx="383387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62DFE-EB1E-7672-A13B-9B23B7AB224C}"/>
                  </a:ext>
                </a:extLst>
              </p:cNvPr>
              <p:cNvSpPr txBox="1"/>
              <p:nvPr/>
            </p:nvSpPr>
            <p:spPr>
              <a:xfrm>
                <a:off x="1718339" y="6102045"/>
                <a:ext cx="5707323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9−2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62DFE-EB1E-7672-A13B-9B23B7AB2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339" y="6102045"/>
                <a:ext cx="5707323" cy="662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58F1D5-37EB-C899-CA86-FEEF15F4E1F1}"/>
                  </a:ext>
                </a:extLst>
              </p:cNvPr>
              <p:cNvSpPr txBox="1"/>
              <p:nvPr/>
            </p:nvSpPr>
            <p:spPr>
              <a:xfrm>
                <a:off x="7555076" y="2440443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58F1D5-37EB-C899-CA86-FEEF15F4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076" y="2440443"/>
                <a:ext cx="14010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1D97095-1806-5E83-5040-2F417DDBE9C6}"/>
              </a:ext>
            </a:extLst>
          </p:cNvPr>
          <p:cNvCxnSpPr>
            <a:cxnSpLocks/>
            <a:stCxn id="13" idx="2"/>
            <a:endCxn id="11" idx="3"/>
          </p:cNvCxnSpPr>
          <p:nvPr/>
        </p:nvCxnSpPr>
        <p:spPr>
          <a:xfrm rot="5400000">
            <a:off x="6319838" y="2978872"/>
            <a:ext cx="2104884" cy="176669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1C6556-6D45-9951-8677-BE379F067803}"/>
              </a:ext>
            </a:extLst>
          </p:cNvPr>
          <p:cNvGrpSpPr/>
          <p:nvPr/>
        </p:nvGrpSpPr>
        <p:grpSpPr>
          <a:xfrm>
            <a:off x="3355181" y="5465432"/>
            <a:ext cx="3500326" cy="316330"/>
            <a:chOff x="3355181" y="5323027"/>
            <a:chExt cx="3500326" cy="31633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379BBF-8E57-7238-DFC7-E3D6A2A7DB3A}"/>
                </a:ext>
              </a:extLst>
            </p:cNvPr>
            <p:cNvSpPr/>
            <p:nvPr/>
          </p:nvSpPr>
          <p:spPr>
            <a:xfrm>
              <a:off x="3355181" y="5330331"/>
              <a:ext cx="152400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C9A4E6-FAE1-1751-4DA8-6986660D2A41}"/>
                </a:ext>
              </a:extLst>
            </p:cNvPr>
            <p:cNvSpPr/>
            <p:nvPr/>
          </p:nvSpPr>
          <p:spPr>
            <a:xfrm>
              <a:off x="3927865" y="5328505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046B7-D825-BAD1-C93B-470A86E0BC83}"/>
                </a:ext>
              </a:extLst>
            </p:cNvPr>
            <p:cNvSpPr/>
            <p:nvPr/>
          </p:nvSpPr>
          <p:spPr>
            <a:xfrm>
              <a:off x="4726771" y="5326679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F2502-7BBC-CFA6-D80A-062CB0B8DDEA}"/>
                </a:ext>
              </a:extLst>
            </p:cNvPr>
            <p:cNvSpPr/>
            <p:nvPr/>
          </p:nvSpPr>
          <p:spPr>
            <a:xfrm>
              <a:off x="5668082" y="5324853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3EC183-37BB-8121-3F4F-6CD20EB2ADE2}"/>
                </a:ext>
              </a:extLst>
            </p:cNvPr>
            <p:cNvSpPr/>
            <p:nvPr/>
          </p:nvSpPr>
          <p:spPr>
            <a:xfrm>
              <a:off x="6601898" y="5323027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94E305A-A2B4-2984-D24C-7C503E46735C}"/>
              </a:ext>
            </a:extLst>
          </p:cNvPr>
          <p:cNvSpPr/>
          <p:nvPr/>
        </p:nvSpPr>
        <p:spPr>
          <a:xfrm>
            <a:off x="6780772" y="6288413"/>
            <a:ext cx="189147" cy="377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4A325D-A512-F773-4223-9AD208FE0DED}"/>
              </a:ext>
            </a:extLst>
          </p:cNvPr>
          <p:cNvGrpSpPr/>
          <p:nvPr/>
        </p:nvGrpSpPr>
        <p:grpSpPr>
          <a:xfrm>
            <a:off x="3431382" y="5774458"/>
            <a:ext cx="3443965" cy="513955"/>
            <a:chOff x="3431382" y="5774458"/>
            <a:chExt cx="3443965" cy="513955"/>
          </a:xfrm>
        </p:grpSpPr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92A9F983-7AB9-699C-16E5-E4FBCC99FB38}"/>
                </a:ext>
              </a:extLst>
            </p:cNvPr>
            <p:cNvCxnSpPr>
              <a:stCxn id="46" idx="0"/>
              <a:endCxn id="25" idx="2"/>
            </p:cNvCxnSpPr>
            <p:nvPr/>
          </p:nvCxnSpPr>
          <p:spPr>
            <a:xfrm rot="16200000" flipV="1">
              <a:off x="4900039" y="4313105"/>
              <a:ext cx="506651" cy="3443965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2043C995-E05C-26EC-B6BE-4473A718713C}"/>
                </a:ext>
              </a:extLst>
            </p:cNvPr>
            <p:cNvCxnSpPr>
              <a:cxnSpLocks/>
              <a:stCxn id="46" idx="0"/>
              <a:endCxn id="42" idx="2"/>
            </p:cNvCxnSpPr>
            <p:nvPr/>
          </p:nvCxnSpPr>
          <p:spPr>
            <a:xfrm rot="16200000" flipV="1">
              <a:off x="5210770" y="4623837"/>
              <a:ext cx="508477" cy="28206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4834E91B-C1A1-9992-7A6A-3ED698401B2D}"/>
                </a:ext>
              </a:extLst>
            </p:cNvPr>
            <p:cNvCxnSpPr>
              <a:cxnSpLocks/>
              <a:stCxn id="46" idx="0"/>
              <a:endCxn id="43" idx="2"/>
            </p:cNvCxnSpPr>
            <p:nvPr/>
          </p:nvCxnSpPr>
          <p:spPr>
            <a:xfrm rot="16200000" flipV="1">
              <a:off x="5609310" y="5022377"/>
              <a:ext cx="510303" cy="202177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0C727D6F-DB0C-0FC6-2552-2D08D83E2745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rot="16200000" flipV="1">
              <a:off x="6079053" y="5492119"/>
              <a:ext cx="512129" cy="10804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51A9E0F7-C08C-415B-BFD8-D8C755DB8ACC}"/>
                </a:ext>
              </a:extLst>
            </p:cNvPr>
            <p:cNvCxnSpPr>
              <a:cxnSpLocks/>
              <a:stCxn id="46" idx="0"/>
              <a:endCxn id="45" idx="2"/>
            </p:cNvCxnSpPr>
            <p:nvPr/>
          </p:nvCxnSpPr>
          <p:spPr>
            <a:xfrm rot="16200000" flipV="1">
              <a:off x="6545048" y="5958114"/>
              <a:ext cx="513955" cy="1466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BAE620B-60B0-DE18-194E-63890100E98A}"/>
              </a:ext>
            </a:extLst>
          </p:cNvPr>
          <p:cNvSpPr/>
          <p:nvPr/>
        </p:nvSpPr>
        <p:spPr>
          <a:xfrm>
            <a:off x="3500086" y="2638269"/>
            <a:ext cx="239960" cy="2363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89A596E-8EE7-6563-7650-EB0C7BDF8F0C}"/>
              </a:ext>
            </a:extLst>
          </p:cNvPr>
          <p:cNvSpPr/>
          <p:nvPr/>
        </p:nvSpPr>
        <p:spPr>
          <a:xfrm>
            <a:off x="3380106" y="3070587"/>
            <a:ext cx="239960" cy="2363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FE50D0-0CDC-7355-83D6-DAA0A5CAE391}"/>
              </a:ext>
            </a:extLst>
          </p:cNvPr>
          <p:cNvSpPr/>
          <p:nvPr/>
        </p:nvSpPr>
        <p:spPr>
          <a:xfrm>
            <a:off x="5225048" y="6315170"/>
            <a:ext cx="239960" cy="236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B3BE74-114A-64AC-FD7B-8BA1C57D8483}"/>
              </a:ext>
            </a:extLst>
          </p:cNvPr>
          <p:cNvSpPr/>
          <p:nvPr/>
        </p:nvSpPr>
        <p:spPr>
          <a:xfrm>
            <a:off x="4484847" y="2638297"/>
            <a:ext cx="434816" cy="2363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35D4A0-A126-D83C-BE37-594B39432BC2}"/>
              </a:ext>
            </a:extLst>
          </p:cNvPr>
          <p:cNvCxnSpPr/>
          <p:nvPr/>
        </p:nvCxnSpPr>
        <p:spPr>
          <a:xfrm>
            <a:off x="3800007" y="3306953"/>
            <a:ext cx="926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807A67-FE8C-8126-4F3F-05DD608DD5BB}"/>
              </a:ext>
            </a:extLst>
          </p:cNvPr>
          <p:cNvSpPr txBox="1"/>
          <p:nvPr/>
        </p:nvSpPr>
        <p:spPr>
          <a:xfrm>
            <a:off x="384860" y="2485811"/>
            <a:ext cx="1278658" cy="116955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We want to display only up to </a:t>
            </a:r>
            <a:r>
              <a:rPr lang="en-US" sz="1400" b="1" dirty="0">
                <a:solidFill>
                  <a:srgbClr val="7030A0"/>
                </a:solidFill>
              </a:rPr>
              <a:t>the first 8 terms</a:t>
            </a:r>
            <a:r>
              <a:rPr lang="en-US" sz="1400" dirty="0">
                <a:solidFill>
                  <a:srgbClr val="7030A0"/>
                </a:solidFill>
              </a:rPr>
              <a:t> of this power series</a:t>
            </a:r>
          </a:p>
        </p:txBody>
      </p:sp>
    </p:spTree>
    <p:extLst>
      <p:ext uri="{BB962C8B-B14F-4D97-AF65-F5344CB8AC3E}">
        <p14:creationId xmlns:p14="http://schemas.microsoft.com/office/powerpoint/2010/main" val="18199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46" grpId="0" animBg="1"/>
      <p:bldP spid="62" grpId="0" animBg="1"/>
      <p:bldP spid="63" grpId="0" animBg="1"/>
      <p:bldP spid="64" grpId="0" animBg="1"/>
      <p:bldP spid="3" grpId="0" animBg="1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F597D-D5EB-8430-86B9-5152DC45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33" y="1393773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F4F6D-B1E8-F8A1-82D3-9DAC26453230}"/>
                  </a:ext>
                </a:extLst>
              </p:cNvPr>
              <p:cNvSpPr txBox="1"/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3F4F6D-B1E8-F8A1-82D3-9DAC26453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26B8B4E6-BD6C-78BE-96EA-9960ED3D0E55}"/>
                  </a:ext>
                </a:extLst>
              </p:cNvPr>
              <p:cNvSpPr/>
              <p:nvPr/>
            </p:nvSpPr>
            <p:spPr>
              <a:xfrm>
                <a:off x="490325" y="2774683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and amplitudes but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26B8B4E6-BD6C-78BE-96EA-9960ED3D0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5" y="2774683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5B6A4F-9045-E195-211F-6F132D6709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51" y="1377008"/>
            <a:ext cx="7038095" cy="5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2DD5FD-7695-8EBE-84BA-6AB23CA8378B}"/>
              </a:ext>
            </a:extLst>
          </p:cNvPr>
          <p:cNvGrpSpPr/>
          <p:nvPr/>
        </p:nvGrpSpPr>
        <p:grpSpPr>
          <a:xfrm>
            <a:off x="3059609" y="318158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22D8119-0CB2-50E5-FF37-69C9B42F3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B9E305-A263-24C1-B3E5-EB0CAE8131E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660416A-E6D8-0E41-0D0E-919527268C1B}"/>
              </a:ext>
            </a:extLst>
          </p:cNvPr>
          <p:cNvSpPr/>
          <p:nvPr/>
        </p:nvSpPr>
        <p:spPr>
          <a:xfrm>
            <a:off x="1511715" y="3242397"/>
            <a:ext cx="1480867" cy="2473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C5A8DC-37F0-2986-56CC-F477C834F0D0}"/>
              </a:ext>
            </a:extLst>
          </p:cNvPr>
          <p:cNvSpPr/>
          <p:nvPr/>
        </p:nvSpPr>
        <p:spPr>
          <a:xfrm>
            <a:off x="4360403" y="5533435"/>
            <a:ext cx="3634929" cy="24733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7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C71A640-7AAB-D630-67BA-7A298065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86531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traveling_waves.py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C5286C-9ABA-DACE-D6BF-5D367062B3C8}"/>
                  </a:ext>
                </a:extLst>
              </p:cNvPr>
              <p:cNvSpPr txBox="1"/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C5286C-9ABA-DACE-D6BF-5D367062B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65" y="2120655"/>
                <a:ext cx="2445980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3EC38508-14EF-6E71-10F7-21A17073F37A}"/>
                  </a:ext>
                </a:extLst>
              </p:cNvPr>
              <p:cNvSpPr/>
              <p:nvPr/>
            </p:nvSpPr>
            <p:spPr>
              <a:xfrm>
                <a:off x="127418" y="1829809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superposition of two waves, each having the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but with an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produces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standing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3EC38508-14EF-6E71-10F7-21A17073F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18" y="1829809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EE7213D-7F89-E16B-8120-8A39E0F301C3}"/>
              </a:ext>
            </a:extLst>
          </p:cNvPr>
          <p:cNvSpPr/>
          <p:nvPr/>
        </p:nvSpPr>
        <p:spPr>
          <a:xfrm>
            <a:off x="6736097" y="4719215"/>
            <a:ext cx="1835120" cy="1096454"/>
          </a:xfrm>
          <a:prstGeom prst="wedgeRoundRectCallout">
            <a:avLst>
              <a:gd name="adj1" fmla="val -84639"/>
              <a:gd name="adj2" fmla="val -90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points are at the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center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of these circles?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720A33-F3B6-9FAB-478F-9C2832875EFC}"/>
              </a:ext>
            </a:extLst>
          </p:cNvPr>
          <p:cNvGrpSpPr/>
          <p:nvPr/>
        </p:nvGrpSpPr>
        <p:grpSpPr>
          <a:xfrm>
            <a:off x="2389156" y="4151127"/>
            <a:ext cx="4538947" cy="228600"/>
            <a:chOff x="2389156" y="4151127"/>
            <a:chExt cx="4538947" cy="2286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46E545A-A19E-1681-D131-113523D9B26F}"/>
                </a:ext>
              </a:extLst>
            </p:cNvPr>
            <p:cNvSpPr/>
            <p:nvPr/>
          </p:nvSpPr>
          <p:spPr>
            <a:xfrm>
              <a:off x="2389156" y="4151127"/>
              <a:ext cx="228600" cy="228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A5AB32-DD74-3044-EF16-4A0B6EC96791}"/>
                </a:ext>
              </a:extLst>
            </p:cNvPr>
            <p:cNvSpPr/>
            <p:nvPr/>
          </p:nvSpPr>
          <p:spPr>
            <a:xfrm>
              <a:off x="3107547" y="4151127"/>
              <a:ext cx="228600" cy="228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DC20B8E-6E25-0387-7863-AEE413F98B5C}"/>
                </a:ext>
              </a:extLst>
            </p:cNvPr>
            <p:cNvSpPr/>
            <p:nvPr/>
          </p:nvSpPr>
          <p:spPr>
            <a:xfrm>
              <a:off x="3825938" y="4151127"/>
              <a:ext cx="228600" cy="228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F6E9C37-2437-1BAE-89FE-ADFA33A913E1}"/>
                </a:ext>
              </a:extLst>
            </p:cNvPr>
            <p:cNvSpPr/>
            <p:nvPr/>
          </p:nvSpPr>
          <p:spPr>
            <a:xfrm>
              <a:off x="4544329" y="4151127"/>
              <a:ext cx="228600" cy="228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5ADEBCA-E8B0-C21C-04B2-D7A397C25B5F}"/>
                </a:ext>
              </a:extLst>
            </p:cNvPr>
            <p:cNvSpPr/>
            <p:nvPr/>
          </p:nvSpPr>
          <p:spPr>
            <a:xfrm>
              <a:off x="5262720" y="4151127"/>
              <a:ext cx="228600" cy="228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58A30B-4C3D-66F4-C785-2A1865110171}"/>
                </a:ext>
              </a:extLst>
            </p:cNvPr>
            <p:cNvSpPr/>
            <p:nvPr/>
          </p:nvSpPr>
          <p:spPr>
            <a:xfrm>
              <a:off x="5981111" y="4151127"/>
              <a:ext cx="228600" cy="228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B33528-34E2-6ACE-8072-5B5FDFA5D3E8}"/>
                </a:ext>
              </a:extLst>
            </p:cNvPr>
            <p:cNvSpPr/>
            <p:nvPr/>
          </p:nvSpPr>
          <p:spPr>
            <a:xfrm>
              <a:off x="6699503" y="4151127"/>
              <a:ext cx="228600" cy="228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/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wave phase speed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blipFill>
                <a:blip r:embed="rId10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/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490356" y="4664917"/>
            <a:ext cx="643025" cy="91469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91216" y="5235734"/>
            <a:ext cx="311175" cy="134960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0269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E1D9-0EA4-4405-B717-F73C808185A5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4D60EB-D310-4847-AD1E-A78D0FE4F155}"/>
              </a:ext>
            </a:extLst>
          </p:cNvPr>
          <p:cNvCxnSpPr/>
          <p:nvPr/>
        </p:nvCxnSpPr>
        <p:spPr>
          <a:xfrm flipV="1">
            <a:off x="4869278" y="1710813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BF79B-4256-4BF0-8AFF-DB92ECB228AF}"/>
              </a:ext>
            </a:extLst>
          </p:cNvPr>
          <p:cNvCxnSpPr/>
          <p:nvPr/>
        </p:nvCxnSpPr>
        <p:spPr>
          <a:xfrm flipV="1">
            <a:off x="5176684" y="2034859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EE867A-795F-4D94-A40D-D00905398FBD}"/>
              </a:ext>
            </a:extLst>
          </p:cNvPr>
          <p:cNvSpPr/>
          <p:nvPr/>
        </p:nvSpPr>
        <p:spPr>
          <a:xfrm>
            <a:off x="5169310" y="2711018"/>
            <a:ext cx="220269" cy="29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CB7E191-0405-458E-90D7-A64DD46EBEF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rot="16200000" flipH="1" flipV="1">
            <a:off x="6211376" y="1586195"/>
            <a:ext cx="192892" cy="2056753"/>
          </a:xfrm>
          <a:prstGeom prst="bentConnector3">
            <a:avLst>
              <a:gd name="adj1" fmla="val -1185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F78272-9A54-BB15-4773-01817AE01CEA}"/>
              </a:ext>
            </a:extLst>
          </p:cNvPr>
          <p:cNvSpPr/>
          <p:nvPr/>
        </p:nvSpPr>
        <p:spPr>
          <a:xfrm>
            <a:off x="5743576" y="1649480"/>
            <a:ext cx="266150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127339-92EA-5713-067F-4BD43164923E}"/>
              </a:ext>
            </a:extLst>
          </p:cNvPr>
          <p:cNvSpPr/>
          <p:nvPr/>
        </p:nvSpPr>
        <p:spPr>
          <a:xfrm>
            <a:off x="4686299" y="5144834"/>
            <a:ext cx="261399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1E7BAC-A331-EA84-844B-7E158DB7FE08}"/>
              </a:ext>
            </a:extLst>
          </p:cNvPr>
          <p:cNvSpPr/>
          <p:nvPr/>
        </p:nvSpPr>
        <p:spPr>
          <a:xfrm>
            <a:off x="3155156" y="1854994"/>
            <a:ext cx="186796" cy="2321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F5513-0CEE-743E-B30A-F53BF0FE4A8E}"/>
              </a:ext>
            </a:extLst>
          </p:cNvPr>
          <p:cNvSpPr/>
          <p:nvPr/>
        </p:nvSpPr>
        <p:spPr>
          <a:xfrm>
            <a:off x="6838791" y="5766661"/>
            <a:ext cx="196481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14" grpId="0"/>
      <p:bldP spid="33" grpId="0"/>
      <p:bldP spid="3" grpId="0" animBg="1"/>
      <p:bldP spid="5" grpId="0" animBg="1"/>
      <p:bldP spid="25" grpId="0" animBg="1"/>
      <p:bldP spid="26" grpId="0" animBg="1"/>
      <p:bldP spid="2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331658" y="4612017"/>
            <a:ext cx="643025" cy="102049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38317" y="5182835"/>
            <a:ext cx="311175" cy="14554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13370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These equations don't match!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354522" y="1940544"/>
            <a:ext cx="1876994" cy="4125581"/>
          </a:xfrm>
          <a:prstGeom prst="bentConnector3">
            <a:avLst>
              <a:gd name="adj1" fmla="val 167181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56CC1-423C-4382-9100-0ED16EBE5FF4}"/>
              </a:ext>
            </a:extLst>
          </p:cNvPr>
          <p:cNvSpPr/>
          <p:nvPr/>
        </p:nvSpPr>
        <p:spPr>
          <a:xfrm>
            <a:off x="5142925" y="2711018"/>
            <a:ext cx="249395" cy="2976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685AC-EF18-4E0F-9526-7ECB1E4FB3F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3553216" y="996611"/>
            <a:ext cx="405968" cy="3022846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D78EAA-FCFC-4CA5-8362-C78F99C7B32B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5E90B-17F3-482E-880B-1BC8BB397A54}"/>
              </a:ext>
            </a:extLst>
          </p:cNvPr>
          <p:cNvSpPr/>
          <p:nvPr/>
        </p:nvSpPr>
        <p:spPr>
          <a:xfrm>
            <a:off x="2091128" y="2121108"/>
            <a:ext cx="307298" cy="183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6E4D-D4FF-57D8-8B82-041A73434002}"/>
              </a:ext>
            </a:extLst>
          </p:cNvPr>
          <p:cNvSpPr/>
          <p:nvPr/>
        </p:nvSpPr>
        <p:spPr>
          <a:xfrm>
            <a:off x="4507705" y="1852614"/>
            <a:ext cx="211933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3" grpId="0"/>
      <p:bldP spid="20" grpId="0"/>
      <p:bldP spid="17" grpId="0" animBg="1"/>
      <p:bldP spid="22" grpId="0"/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98778" y="4755896"/>
            <a:ext cx="604602" cy="77679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568261" y="4751928"/>
            <a:ext cx="640204" cy="74913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32444" y="5279784"/>
            <a:ext cx="308354" cy="12699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172338" y="2849517"/>
            <a:ext cx="16961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9663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3205419" y="1468581"/>
            <a:ext cx="266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What if we use the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partial derivatives?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762FF-E084-4E0F-BDF9-8146A739F82F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BEF5-EA0A-4AD3-A139-F2950C00A7E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29523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151677" y="4808795"/>
            <a:ext cx="604602" cy="67100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609298" y="4687167"/>
            <a:ext cx="640204" cy="87865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26513" y="5273853"/>
            <a:ext cx="308354" cy="128183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213888" y="2849517"/>
            <a:ext cx="12806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404551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equations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match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!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442046" y="1943365"/>
            <a:ext cx="2129884" cy="4125581"/>
          </a:xfrm>
          <a:prstGeom prst="bentConnector3">
            <a:avLst>
              <a:gd name="adj1" fmla="val 145702"/>
            </a:avLst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1D02C-4CA7-4A94-9506-32FF480CB96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893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8F4D3-09F5-4942-9341-646ED215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53" y="1756175"/>
            <a:ext cx="4830991" cy="257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0E87DD-EC7E-4532-96FE-C4C6E752597D}"/>
              </a:ext>
            </a:extLst>
          </p:cNvPr>
          <p:cNvSpPr txBox="1"/>
          <p:nvPr/>
        </p:nvSpPr>
        <p:spPr>
          <a:xfrm>
            <a:off x="458688" y="2026750"/>
            <a:ext cx="300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 standing wave is the </a:t>
            </a:r>
            <a:r>
              <a:rPr lang="en-US" b="1" dirty="0">
                <a:solidFill>
                  <a:srgbClr val="00B050"/>
                </a:solidFill>
              </a:rPr>
              <a:t>superposition</a:t>
            </a:r>
            <a:r>
              <a:rPr lang="en-US" dirty="0"/>
              <a:t> of two </a:t>
            </a:r>
            <a:r>
              <a:rPr lang="en-US" i="1" dirty="0"/>
              <a:t>similar</a:t>
            </a:r>
            <a:r>
              <a:rPr lang="en-US" dirty="0"/>
              <a:t> waves (one moving forward and one moving backward) we want a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differential equation that can describe </a:t>
            </a:r>
            <a:r>
              <a:rPr lang="en-US" b="1" dirty="0">
                <a:solidFill>
                  <a:srgbClr val="0070C0"/>
                </a:solidFill>
              </a:rPr>
              <a:t>both</a:t>
            </a:r>
            <a:r>
              <a:rPr lang="en-US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16189651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PDEs Related to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2D882D-712C-4066-AE21-1195A7814B5B}"/>
              </a:ext>
            </a:extLst>
          </p:cNvPr>
          <p:cNvSpPr txBox="1"/>
          <p:nvPr/>
        </p:nvSpPr>
        <p:spPr>
          <a:xfrm>
            <a:off x="4055807" y="1678179"/>
            <a:ext cx="41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Advection</a:t>
            </a:r>
            <a:r>
              <a:rPr lang="en-US" dirty="0"/>
              <a:t> equation – A "one way" wave that describes dispersion over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6F54A-C9A6-40F5-B8AF-05DF84FD523C}"/>
              </a:ext>
            </a:extLst>
          </p:cNvPr>
          <p:cNvGrpSpPr/>
          <p:nvPr/>
        </p:nvGrpSpPr>
        <p:grpSpPr>
          <a:xfrm>
            <a:off x="628650" y="2788882"/>
            <a:ext cx="7564455" cy="923330"/>
            <a:chOff x="628650" y="2788882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/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DAE9D-2065-4673-B05D-5D2DEFE8E830}"/>
                </a:ext>
              </a:extLst>
            </p:cNvPr>
            <p:cNvSpPr txBox="1"/>
            <p:nvPr/>
          </p:nvSpPr>
          <p:spPr>
            <a:xfrm>
              <a:off x="4055807" y="2788882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Korteweg</a:t>
              </a:r>
              <a:r>
                <a:rPr lang="en-US" b="1" dirty="0"/>
                <a:t>-de </a:t>
              </a:r>
              <a:r>
                <a:rPr lang="en-US" b="1" dirty="0" err="1"/>
                <a:t>Vreis</a:t>
              </a:r>
              <a:r>
                <a:rPr lang="en-US" b="1" dirty="0"/>
                <a:t> </a:t>
              </a:r>
              <a:r>
                <a:rPr lang="en-US" dirty="0"/>
                <a:t>equation – Models solitary waves (solitons) where the solutions </a:t>
              </a:r>
              <a:r>
                <a:rPr lang="en-US" i="1" dirty="0"/>
                <a:t>do not </a:t>
              </a:r>
              <a:r>
                <a:rPr lang="en-US" dirty="0"/>
                <a:t>obey superposition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54B2D-2618-44CF-BBFF-0D0289E65478}"/>
              </a:ext>
            </a:extLst>
          </p:cNvPr>
          <p:cNvGrpSpPr/>
          <p:nvPr/>
        </p:nvGrpSpPr>
        <p:grpSpPr>
          <a:xfrm>
            <a:off x="628650" y="3923566"/>
            <a:ext cx="7564455" cy="923330"/>
            <a:chOff x="628650" y="3923566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/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57925E-491A-45EA-BABF-13B7813688F7}"/>
                </a:ext>
              </a:extLst>
            </p:cNvPr>
            <p:cNvSpPr txBox="1"/>
            <p:nvPr/>
          </p:nvSpPr>
          <p:spPr>
            <a:xfrm>
              <a:off x="4055807" y="3923566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Heat </a:t>
              </a:r>
              <a:r>
                <a:rPr lang="en-US" dirty="0"/>
                <a:t>equation – Parabolic, so dissipative rather than oscillatory, exponential decay as a function of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26EA60-75BF-4B24-966B-7E5D36D2A7B7}"/>
              </a:ext>
            </a:extLst>
          </p:cNvPr>
          <p:cNvGrpSpPr/>
          <p:nvPr/>
        </p:nvGrpSpPr>
        <p:grpSpPr>
          <a:xfrm>
            <a:off x="628650" y="5335249"/>
            <a:ext cx="7564455" cy="1200329"/>
            <a:chOff x="628650" y="5335249"/>
            <a:chExt cx="756445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/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2AC2-C950-46C9-85CC-B508DAC30A37}"/>
                </a:ext>
              </a:extLst>
            </p:cNvPr>
            <p:cNvSpPr txBox="1"/>
            <p:nvPr/>
          </p:nvSpPr>
          <p:spPr>
            <a:xfrm>
              <a:off x="4055807" y="5335249"/>
              <a:ext cx="4137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Schrödinger </a:t>
              </a:r>
              <a:r>
                <a:rPr lang="en-US" dirty="0"/>
                <a:t>equation – Oscillatory due to the complex wave function and it does not represent a physical location because it describes </a:t>
              </a:r>
              <a:r>
                <a:rPr lang="en-US" i="1" dirty="0"/>
                <a:t>probability amplitudes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C19074-97F3-4B80-B061-0DEF9A866ACE}"/>
              </a:ext>
            </a:extLst>
          </p:cNvPr>
          <p:cNvSpPr/>
          <p:nvPr/>
        </p:nvSpPr>
        <p:spPr>
          <a:xfrm>
            <a:off x="604838" y="5531644"/>
            <a:ext cx="123825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Mechanical Waves On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A808-DAEB-4D8E-A8DE-5BC12245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7" y="1525789"/>
            <a:ext cx="3184071" cy="241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ADB31-42B7-467C-90CE-D170376A6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86"/>
          <a:stretch/>
        </p:blipFill>
        <p:spPr>
          <a:xfrm>
            <a:off x="2085442" y="3869619"/>
            <a:ext cx="1949630" cy="25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B001-B482-46F5-AEB2-E4C514934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0"/>
          <a:stretch/>
        </p:blipFill>
        <p:spPr>
          <a:xfrm>
            <a:off x="4457643" y="1166721"/>
            <a:ext cx="2661296" cy="251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/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/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3F47A3-5E89-4B4D-B7F0-CE1261A30262}"/>
              </a:ext>
            </a:extLst>
          </p:cNvPr>
          <p:cNvSpPr txBox="1"/>
          <p:nvPr/>
        </p:nvSpPr>
        <p:spPr>
          <a:xfrm>
            <a:off x="227506" y="1213269"/>
            <a:ext cx="1585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</a:t>
            </a:r>
            <a:r>
              <a:rPr lang="en-US" dirty="0"/>
              <a:t>force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T = tension</a:t>
            </a:r>
            <a:r>
              <a:rPr lang="en-US" dirty="0">
                <a:solidFill>
                  <a:srgbClr val="0070C0"/>
                </a:solidFill>
              </a:rPr>
              <a:t>) must balance, as the string </a:t>
            </a:r>
            <a:r>
              <a:rPr lang="en-US" b="1" dirty="0">
                <a:solidFill>
                  <a:srgbClr val="0070C0"/>
                </a:solidFill>
              </a:rPr>
              <a:t>does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not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break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3799-7A58-49E0-ADF1-35CEE8CC8A8D}"/>
              </a:ext>
            </a:extLst>
          </p:cNvPr>
          <p:cNvSpPr txBox="1"/>
          <p:nvPr/>
        </p:nvSpPr>
        <p:spPr>
          <a:xfrm>
            <a:off x="331838" y="4490399"/>
            <a:ext cx="15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string does not move in the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/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blipFill>
                <a:blip r:embed="rId8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/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blipFill>
                <a:blip r:embed="rId9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/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/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String has uniform density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blipFill>
                <a:blip r:embed="rId11"/>
                <a:stretch>
                  <a:fillRect l="-1554" t="-3974" r="-46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155CC5-F154-4450-BD48-5FAADC901245}"/>
              </a:ext>
            </a:extLst>
          </p:cNvPr>
          <p:cNvSpPr txBox="1"/>
          <p:nvPr/>
        </p:nvSpPr>
        <p:spPr>
          <a:xfrm>
            <a:off x="6925879" y="4028423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Small Angle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/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Over a small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blipFill>
                <a:blip r:embed="rId12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CE68A3-8D01-4F3C-986B-F622C2F3E56C}"/>
              </a:ext>
            </a:extLst>
          </p:cNvPr>
          <p:cNvSpPr txBox="1"/>
          <p:nvPr/>
        </p:nvSpPr>
        <p:spPr>
          <a:xfrm>
            <a:off x="7069637" y="4869222"/>
            <a:ext cx="177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Tangent difference is the change in string’s slope over the displacement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95464-5190-4A0E-873D-DF89C02FFE4C}"/>
              </a:ext>
            </a:extLst>
          </p:cNvPr>
          <p:cNvSpPr/>
          <p:nvPr/>
        </p:nvSpPr>
        <p:spPr>
          <a:xfrm>
            <a:off x="5186966" y="5773133"/>
            <a:ext cx="1678408" cy="671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5E09-1F9D-483D-AA37-67BA5BCEE3A8}"/>
              </a:ext>
            </a:extLst>
          </p:cNvPr>
          <p:cNvSpPr txBox="1"/>
          <p:nvPr/>
        </p:nvSpPr>
        <p:spPr>
          <a:xfrm>
            <a:off x="7046127" y="5935951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Rewrite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/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D77BBC5-D6F5-DBFD-9AD0-409465AFEF8D}"/>
              </a:ext>
            </a:extLst>
          </p:cNvPr>
          <p:cNvSpPr/>
          <p:nvPr/>
        </p:nvSpPr>
        <p:spPr>
          <a:xfrm>
            <a:off x="6535711" y="3080479"/>
            <a:ext cx="267537" cy="29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66611-A233-36B6-C5EF-46DA68610A62}"/>
              </a:ext>
            </a:extLst>
          </p:cNvPr>
          <p:cNvSpPr/>
          <p:nvPr/>
        </p:nvSpPr>
        <p:spPr>
          <a:xfrm>
            <a:off x="5232000" y="3470443"/>
            <a:ext cx="447145" cy="624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38C210D-9A72-4A9D-E487-C6F23E342344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16200000" flipH="1" flipV="1">
            <a:off x="5599606" y="2712873"/>
            <a:ext cx="702268" cy="1437480"/>
          </a:xfrm>
          <a:prstGeom prst="bentConnector4">
            <a:avLst>
              <a:gd name="adj1" fmla="val -32552"/>
              <a:gd name="adj2" fmla="val 11590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770D62-1585-0002-3985-38407F1E5A6F}"/>
              </a:ext>
            </a:extLst>
          </p:cNvPr>
          <p:cNvSpPr/>
          <p:nvPr/>
        </p:nvSpPr>
        <p:spPr>
          <a:xfrm>
            <a:off x="7061204" y="3226358"/>
            <a:ext cx="267537" cy="29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9A97C6-F6D7-8291-C922-CE7E8FAB18E1}"/>
              </a:ext>
            </a:extLst>
          </p:cNvPr>
          <p:cNvSpPr/>
          <p:nvPr/>
        </p:nvSpPr>
        <p:spPr>
          <a:xfrm>
            <a:off x="5876470" y="3497319"/>
            <a:ext cx="265959" cy="597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1A7F0B4-3EDC-1EA6-8B30-BAF8D4F8583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 flipH="1">
            <a:off x="6587813" y="2918957"/>
            <a:ext cx="28798" cy="1185523"/>
          </a:xfrm>
          <a:prstGeom prst="bentConnector5">
            <a:avLst>
              <a:gd name="adj1" fmla="val -403410"/>
              <a:gd name="adj2" fmla="val 50033"/>
              <a:gd name="adj3" fmla="val 45135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404D196-F5C9-945A-FE10-586A44896BC2}"/>
              </a:ext>
            </a:extLst>
          </p:cNvPr>
          <p:cNvSpPr/>
          <p:nvPr/>
        </p:nvSpPr>
        <p:spPr>
          <a:xfrm>
            <a:off x="6153535" y="3661530"/>
            <a:ext cx="1836222" cy="29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DFCEAF-AC67-0478-626B-BA8E58C32A56}"/>
              </a:ext>
            </a:extLst>
          </p:cNvPr>
          <p:cNvSpPr/>
          <p:nvPr/>
        </p:nvSpPr>
        <p:spPr>
          <a:xfrm>
            <a:off x="7064815" y="2890715"/>
            <a:ext cx="267537" cy="29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37F964E-A3E4-7C6C-22E9-658DE0460FCA}"/>
              </a:ext>
            </a:extLst>
          </p:cNvPr>
          <p:cNvCxnSpPr>
            <a:cxnSpLocks/>
            <a:stCxn id="32" idx="0"/>
            <a:endCxn id="31" idx="3"/>
          </p:cNvCxnSpPr>
          <p:nvPr/>
        </p:nvCxnSpPr>
        <p:spPr>
          <a:xfrm rot="16200000" flipH="1">
            <a:off x="7133822" y="2955476"/>
            <a:ext cx="920695" cy="791173"/>
          </a:xfrm>
          <a:prstGeom prst="bentConnector4">
            <a:avLst>
              <a:gd name="adj1" fmla="val -24829"/>
              <a:gd name="adj2" fmla="val 20657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E621D8-354C-9331-8438-00F584645DF4}"/>
              </a:ext>
            </a:extLst>
          </p:cNvPr>
          <p:cNvSpPr/>
          <p:nvPr/>
        </p:nvSpPr>
        <p:spPr>
          <a:xfrm>
            <a:off x="6841987" y="4459888"/>
            <a:ext cx="193184" cy="181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ADAEF3-B315-1522-C08F-E3586C1185D9}"/>
              </a:ext>
            </a:extLst>
          </p:cNvPr>
          <p:cNvSpPr/>
          <p:nvPr/>
        </p:nvSpPr>
        <p:spPr>
          <a:xfrm>
            <a:off x="6117222" y="5190322"/>
            <a:ext cx="193184" cy="197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DF9881E-696F-56A8-820F-D9ED506E7482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5400000">
            <a:off x="6301763" y="4553506"/>
            <a:ext cx="548868" cy="72476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D0A916-CE0B-FC9D-315C-1352FBD71F60}"/>
              </a:ext>
            </a:extLst>
          </p:cNvPr>
          <p:cNvCxnSpPr>
            <a:cxnSpLocks/>
          </p:cNvCxnSpPr>
          <p:nvPr/>
        </p:nvCxnSpPr>
        <p:spPr>
          <a:xfrm flipV="1">
            <a:off x="6249533" y="1585913"/>
            <a:ext cx="0" cy="574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EBF6EB-47A2-125B-56F7-31A5B92EB4D5}"/>
              </a:ext>
            </a:extLst>
          </p:cNvPr>
          <p:cNvCxnSpPr>
            <a:cxnSpLocks/>
          </p:cNvCxnSpPr>
          <p:nvPr/>
        </p:nvCxnSpPr>
        <p:spPr>
          <a:xfrm>
            <a:off x="2887544" y="5107788"/>
            <a:ext cx="0" cy="988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F506DC-C977-4269-926D-87C84168A910}"/>
</file>

<file path=customXml/itemProps2.xml><?xml version="1.0" encoding="utf-8"?>
<ds:datastoreItem xmlns:ds="http://schemas.openxmlformats.org/officeDocument/2006/customXml" ds:itemID="{3CF41C7F-6550-47C3-B3EC-FB3CA64BEFA7}"/>
</file>

<file path=customXml/itemProps3.xml><?xml version="1.0" encoding="utf-8"?>
<ds:datastoreItem xmlns:ds="http://schemas.openxmlformats.org/officeDocument/2006/customXml" ds:itemID="{D03AD54F-39B6-483B-A24A-776367F9DEB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9052</TotalTime>
  <Words>5469</Words>
  <Application>Microsoft Office PowerPoint</Application>
  <PresentationFormat>On-screen Show (4:3)</PresentationFormat>
  <Paragraphs>1054</Paragraphs>
  <Slides>124</Slides>
  <Notes>111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12 – Part 1 of 2 – Topics</vt:lpstr>
      <vt:lpstr>Polynomial Expansion</vt:lpstr>
      <vt:lpstr>Pascal's Triangle &amp; Combinations</vt:lpstr>
      <vt:lpstr>Newton's Generalized Binomial Theorem</vt:lpstr>
      <vt:lpstr>Newton's Generalized Binomial Theorem</vt:lpstr>
      <vt:lpstr>Open binomial_sqrt.py</vt:lpstr>
      <vt:lpstr>View binomial_sqrt.py</vt:lpstr>
      <vt:lpstr>View binomial_sqrt.py</vt:lpstr>
      <vt:lpstr>View binomial_sqrt.py</vt:lpstr>
      <vt:lpstr>Run binomial_sqrt.py</vt:lpstr>
      <vt:lpstr>Convergence of Binomial Expansions</vt:lpstr>
      <vt:lpstr>Open newton_binomial.py</vt:lpstr>
      <vt:lpstr>Run newton_binomial.py</vt:lpstr>
      <vt:lpstr>From  Binomial Theorem to Calculus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From the Binomial Theorem to Calculus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Open taylor_series.py</vt:lpstr>
      <vt:lpstr>View taylor_series.py</vt:lpstr>
      <vt:lpstr>Run taylor_series.py</vt:lpstr>
      <vt:lpstr>Euler's 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Known Wave Aliasing</vt:lpstr>
      <vt:lpstr>Open nyquist_known.py</vt:lpstr>
      <vt:lpstr>Run nyquist_known.py</vt:lpstr>
      <vt:lpstr>Edit nyquist_known.py</vt:lpstr>
      <vt:lpstr>Run nyquist_known.py</vt:lpstr>
      <vt:lpstr>Edit nyquist_known.py</vt:lpstr>
      <vt:lpstr>Run nyquist_known.py</vt:lpstr>
      <vt:lpstr>Edit nyquist_known.py</vt:lpstr>
      <vt:lpstr>Run nyquist_known.py</vt:lpstr>
      <vt:lpstr>Edit nyquist_known.py</vt:lpstr>
      <vt:lpstr>Run nyquist_known.py</vt:lpstr>
      <vt:lpstr>Edit nyquist_known.py</vt:lpstr>
      <vt:lpstr>Run nyquist_known.py</vt:lpstr>
      <vt:lpstr>Edit nyquist_known.py</vt:lpstr>
      <vt:lpstr>Run nyquist_known.py</vt:lpstr>
      <vt:lpstr>Nyquist Sampling Theorem</vt:lpstr>
      <vt:lpstr>Unknown Wave Aliasing</vt:lpstr>
      <vt:lpstr>Open nyquist_unknown.py</vt:lpstr>
      <vt:lpstr>Run nyquist_unknown.py</vt:lpstr>
      <vt:lpstr>Nyquist Sampling Theorem</vt:lpstr>
      <vt:lpstr>Edit nyquist_unknown.py</vt:lpstr>
      <vt:lpstr>Run nyquist_unknown.py</vt:lpstr>
      <vt:lpstr>Nyquist Sampling Theorem</vt:lpstr>
      <vt:lpstr>Edit nyquist_unknown.py</vt:lpstr>
      <vt:lpstr>Run nyquist_unknown.py</vt:lpstr>
      <vt:lpstr>Nyquist Sampling Theorem</vt:lpstr>
      <vt:lpstr>Run nyquist_unknown.py</vt:lpstr>
      <vt:lpstr>Session 12 – Part 2 of 2 – Topics</vt:lpstr>
      <vt:lpstr>Travelling Waves &amp; Superposition</vt:lpstr>
      <vt:lpstr>Travelling Waves &amp; Superposition</vt:lpstr>
      <vt:lpstr>Open traveling_waves.py</vt:lpstr>
      <vt:lpstr>View traveling_waves.py</vt:lpstr>
      <vt:lpstr>View traveling_waves.py</vt:lpstr>
      <vt:lpstr>Run traveling_waves.py</vt:lpstr>
      <vt:lpstr>Edit traveling_waves.py</vt:lpstr>
      <vt:lpstr>Run traveling_waves.py</vt:lpstr>
      <vt:lpstr>Edit traveling_waves.py</vt:lpstr>
      <vt:lpstr>Run traveling_waves.py</vt:lpstr>
      <vt:lpstr>Edit traveling_waves.py</vt:lpstr>
      <vt:lpstr>Run traveling_waves.py</vt:lpstr>
      <vt:lpstr>Edit traveling_waves.py</vt:lpstr>
      <vt:lpstr>Run traveling_waves.py</vt:lpstr>
      <vt:lpstr>Edit traveling_waves.py</vt:lpstr>
      <vt:lpstr>Run traveling_waves.py</vt:lpstr>
      <vt:lpstr>Classic Wave Equation</vt:lpstr>
      <vt:lpstr>Classic Wave Equation</vt:lpstr>
      <vt:lpstr>Classic Wave Equation</vt:lpstr>
      <vt:lpstr>Classic Wave Equation</vt:lpstr>
      <vt:lpstr>Classic Wave Equation</vt:lpstr>
      <vt:lpstr>PDEs Related to Wave Equation</vt:lpstr>
      <vt:lpstr>Mechanical Waves On a String</vt:lpstr>
      <vt:lpstr>Finite Differences with Partial Derivatives</vt:lpstr>
      <vt:lpstr>Finite Differences with Partial Derivatives</vt:lpstr>
      <vt:lpstr>Finite Differences with Partial Derivatives</vt:lpstr>
      <vt:lpstr>Finite Differences with Partial Derivatives</vt:lpstr>
      <vt:lpstr>Open string_waves.py</vt:lpstr>
      <vt:lpstr>View string_waves.py</vt:lpstr>
      <vt:lpstr>View string_waves.py</vt:lpstr>
      <vt:lpstr>View string_waves.py</vt:lpstr>
      <vt:lpstr>View string_waves.py</vt:lpstr>
      <vt:lpstr>Run string_waves.py</vt:lpstr>
      <vt:lpstr>Edit string_waves.py</vt:lpstr>
      <vt:lpstr>Run string_waves.py</vt:lpstr>
      <vt:lpstr>Edit string_waves.py</vt:lpstr>
      <vt:lpstr>Run string_waves.py</vt:lpstr>
      <vt:lpstr>Edit string_waves.py</vt:lpstr>
      <vt:lpstr>Run string_waves.py</vt:lpstr>
      <vt:lpstr>Electromagnetic Waves</vt:lpstr>
      <vt:lpstr>Electromagnetic Waves</vt:lpstr>
      <vt:lpstr>Electromagnetic Waves</vt:lpstr>
      <vt:lpstr>Session 12 – Now You Know…</vt:lpstr>
      <vt:lpstr>Session 12 – Now You Know…</vt:lpstr>
      <vt:lpstr>Task 12-01</vt:lpstr>
      <vt:lpstr>Task 12-01 (cont.)</vt:lpstr>
      <vt:lpstr>Task 12-01 (cont.)</vt:lpstr>
      <vt:lpstr>Task 12-02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919</cp:revision>
  <cp:lastPrinted>2022-06-15T02:26:32Z</cp:lastPrinted>
  <dcterms:created xsi:type="dcterms:W3CDTF">2014-09-21T17:58:26Z</dcterms:created>
  <dcterms:modified xsi:type="dcterms:W3CDTF">2024-06-18T04:33:26Z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